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harts/chart1.xml" ContentType="application/vnd.openxmlformats-officedocument.drawingml.chart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  <p:sldMasterId id="2147483649" r:id="rId2"/>
  </p:sldMasterIdLst>
  <p:notesMasterIdLst>
    <p:notesMasterId r:id="rId3"/>
  </p:notesMasterIdLst>
  <p:handoutMasterIdLst>
    <p:handoutMasterId r:id="rId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EBE5D9"/>
    <a:srgbClr val="504D36"/>
    <a:srgbClr val="B5B191"/>
    <a:srgbClr val="CBBA99"/>
    <a:srgbClr val="D9CDB5"/>
    <a:srgbClr val="E5DDCD"/>
    <a:srgbClr val="976957"/>
    <a:srgbClr val="E4B194"/>
    <a:srgbClr val="F4E0D8"/>
    <a:srgbClr val="EECE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3636" autoAdjust="0"/>
    <p:restoredTop sz="96314" autoAdjust="0"/>
  </p:normalViewPr>
  <p:slideViewPr>
    <p:cSldViewPr showGuides="1" snapToGrid="0">
      <p:cViewPr varScale="1">
        <p:scale>
          <a:sx n="108" d="100"/>
          <a:sy n="108" d="100"/>
        </p:scale>
        <p:origin x="792" y="150"/>
      </p:cViewPr>
      <p:guideLst>
        <p:guide orient="horz" pos="2160"/>
        <p:guide pos="3840"/>
        <p:guide pos="384"/>
        <p:guide pos="7296"/>
        <p:guide pos="6912"/>
        <p:guide orient="horz" pos="384"/>
        <p:guide orient="horz" pos="3936"/>
        <p:guide orient="horz" pos="36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tableStyles" Target="tableStyle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/Relationships>
</file>

<file path=ppt/charts/_rels/chart1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8043106247742"/>
          <c:y val="0.0274041442051408"/>
          <c:w val="0.915180345833151"/>
          <c:h val="0.8863780431114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rgbClr val="B5B19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80.0</c:v>
                </c:pt>
                <c:pt idx="1">
                  <c:v>120.0</c:v>
                </c:pt>
                <c:pt idx="2">
                  <c:v>150.0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rgbClr val="B5B19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500.0</c:v>
                </c:pt>
                <c:pt idx="1">
                  <c:v>430.0</c:v>
                </c:pt>
                <c:pt idx="2">
                  <c:v>400.0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Data 3</c:v>
                </c:pt>
              </c:strCache>
            </c:strRef>
          </c:tx>
          <c:spPr>
            <a:solidFill>
              <a:srgbClr val="B5B19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230.0</c:v>
                </c:pt>
                <c:pt idx="1">
                  <c:v>125.0</c:v>
                </c:pt>
                <c:pt idx="2">
                  <c:v>420.0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4</c:v>
                </c:pt>
              </c:strCache>
            </c:strRef>
          </c:tx>
          <c:spPr>
            <a:solidFill>
              <a:srgbClr val="504D3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100.0</c:v>
                </c:pt>
                <c:pt idx="1">
                  <c:v>215.0</c:v>
                </c:pt>
                <c:pt idx="2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6370064"/>
        <c:axId val="986370608"/>
      </c:barChart>
      <c:catAx>
        <c:axId val="98637006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2000" b="1" i="0" u="none" strike="noStrike" kern="1200" baseline="0">
                <a:solidFill>
                  <a:srgbClr val="504D36"/>
                </a:solidFill>
                <a:latin typeface="Perpetua" panose="02020502060401020303" pitchFamily="50" charset="0"/>
                <a:ea typeface="+mn-ea"/>
                <a:cs typeface="+mn-cs"/>
              </a:defRPr>
            </a:pPr>
          </a:p>
        </c:txPr>
        <c:crossAx val="986370608"/>
        <c:crosses val="autoZero"/>
        <c:auto val="1"/>
        <c:lblAlgn val="ctr"/>
        <c:lblOffset val="100"/>
        <c:noMultiLvlLbl val="0"/>
      </c:catAx>
      <c:valAx>
        <c:axId val="9863706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2800" b="1" i="0" u="none" strike="noStrike" kern="1200" baseline="0">
                <a:solidFill>
                  <a:srgbClr val="504D36"/>
                </a:solidFill>
                <a:latin typeface="Perpetua" panose="02020502060401020303" pitchFamily="50" charset="0"/>
                <a:ea typeface="+mn-ea"/>
                <a:cs typeface="+mn-cs"/>
              </a:defRPr>
            </a:pPr>
          </a:p>
        </c:txPr>
        <c:crossAx val="986370064"/>
        <c:crosses val="autoZero"/>
        <c:crossBetween val="between"/>
      </c:valAx>
      <c:spPr>
        <a:noFill/>
        <a:ln>
          <a:solidFill>
            <a:srgbClr val="143624"/>
          </a:solidFill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zh-CN" sz="2000">
          <a:solidFill>
            <a:srgbClr val="504D36"/>
          </a:solidFill>
          <a:latin typeface="Roboto" panose="0200000000000000000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034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A545F0FF-412D-4516-9613-0C8A113FCC2D}" type="datetimeFigureOut">
              <a:rPr lang="en-US" smtClean="0"/>
            </a:fld>
            <a:endParaRPr lang="en-US"/>
          </a:p>
        </p:txBody>
      </p:sp>
      <p:sp>
        <p:nvSpPr>
          <p:cNvPr id="1049035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03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A83F693-3036-4338-82AF-49E2F9AFC05E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902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8BAD5391-6536-454D-A29E-709482ABCF0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9029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903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903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903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2F89595-BF84-43D6-96D7-267351092643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lang="en-US" smtClean="0"/>
              <a:t>https://www.ypppt.com/</a:t>
            </a:r>
            <a:endParaRPr altLang="en-US" dirty="0" lang="zh-CN"/>
          </a:p>
        </p:txBody>
      </p:sp>
      <p:sp>
        <p:nvSpPr>
          <p:cNvPr id="104872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2F89595-BF84-43D6-96D7-267351092643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039429" y="522514"/>
            <a:ext cx="5152571" cy="5713362"/>
          </a:xfrm>
          <a:custGeom>
            <a:avLst/>
            <a:gdLst>
              <a:gd name="connsiteX0" fmla="*/ 0 w 10972800"/>
              <a:gd name="connsiteY0" fmla="*/ 0 h 4540855"/>
              <a:gd name="connsiteX1" fmla="*/ 10972800 w 10972800"/>
              <a:gd name="connsiteY1" fmla="*/ 0 h 4540855"/>
              <a:gd name="connsiteX2" fmla="*/ 10972800 w 10972800"/>
              <a:gd name="connsiteY2" fmla="*/ 4540855 h 4540855"/>
              <a:gd name="connsiteX3" fmla="*/ 0 w 10972800"/>
              <a:gd name="connsiteY3" fmla="*/ 4540855 h 454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4540855">
                <a:moveTo>
                  <a:pt x="0" y="0"/>
                </a:moveTo>
                <a:lnTo>
                  <a:pt x="10972800" y="0"/>
                </a:lnTo>
                <a:lnTo>
                  <a:pt x="10972800" y="4540855"/>
                </a:lnTo>
                <a:lnTo>
                  <a:pt x="0" y="4540855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191500" y="-1"/>
            <a:ext cx="4000500" cy="6858001"/>
          </a:xfrm>
          <a:custGeom>
            <a:avLst/>
            <a:gdLst>
              <a:gd name="connsiteX0" fmla="*/ 0 w 6095999"/>
              <a:gd name="connsiteY0" fmla="*/ 0 h 5684595"/>
              <a:gd name="connsiteX1" fmla="*/ 6095999 w 6095999"/>
              <a:gd name="connsiteY1" fmla="*/ 0 h 5684595"/>
              <a:gd name="connsiteX2" fmla="*/ 6095999 w 6095999"/>
              <a:gd name="connsiteY2" fmla="*/ 5684595 h 5684595"/>
              <a:gd name="connsiteX3" fmla="*/ 0 w 6095999"/>
              <a:gd name="connsiteY3" fmla="*/ 5684595 h 568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5684595">
                <a:moveTo>
                  <a:pt x="0" y="0"/>
                </a:moveTo>
                <a:lnTo>
                  <a:pt x="6095999" y="0"/>
                </a:lnTo>
                <a:lnTo>
                  <a:pt x="6095999" y="5684595"/>
                </a:lnTo>
                <a:lnTo>
                  <a:pt x="0" y="5684595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889896"/>
            <a:ext cx="4221769" cy="3019451"/>
          </a:xfrm>
          <a:custGeom>
            <a:avLst/>
            <a:gdLst>
              <a:gd name="connsiteX0" fmla="*/ 0 w 2688822"/>
              <a:gd name="connsiteY0" fmla="*/ 0 h 3019451"/>
              <a:gd name="connsiteX1" fmla="*/ 2688822 w 2688822"/>
              <a:gd name="connsiteY1" fmla="*/ 0 h 3019451"/>
              <a:gd name="connsiteX2" fmla="*/ 2688822 w 2688822"/>
              <a:gd name="connsiteY2" fmla="*/ 3019451 h 3019451"/>
              <a:gd name="connsiteX3" fmla="*/ 0 w 2688822"/>
              <a:gd name="connsiteY3" fmla="*/ 3019451 h 301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822" h="3019451">
                <a:moveTo>
                  <a:pt x="0" y="0"/>
                </a:moveTo>
                <a:lnTo>
                  <a:pt x="2688822" y="0"/>
                </a:lnTo>
                <a:lnTo>
                  <a:pt x="2688822" y="3019451"/>
                </a:lnTo>
                <a:lnTo>
                  <a:pt x="0" y="3019451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67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232275" y="2902596"/>
            <a:ext cx="3733800" cy="3019451"/>
          </a:xfrm>
          <a:custGeom>
            <a:avLst/>
            <a:gdLst>
              <a:gd name="connsiteX0" fmla="*/ 0 w 2688822"/>
              <a:gd name="connsiteY0" fmla="*/ 0 h 3019451"/>
              <a:gd name="connsiteX1" fmla="*/ 2688822 w 2688822"/>
              <a:gd name="connsiteY1" fmla="*/ 0 h 3019451"/>
              <a:gd name="connsiteX2" fmla="*/ 2688822 w 2688822"/>
              <a:gd name="connsiteY2" fmla="*/ 3019451 h 3019451"/>
              <a:gd name="connsiteX3" fmla="*/ 0 w 2688822"/>
              <a:gd name="connsiteY3" fmla="*/ 3019451 h 301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822" h="3019451">
                <a:moveTo>
                  <a:pt x="0" y="0"/>
                </a:moveTo>
                <a:lnTo>
                  <a:pt x="2688822" y="0"/>
                </a:lnTo>
                <a:lnTo>
                  <a:pt x="2688822" y="3019451"/>
                </a:lnTo>
                <a:lnTo>
                  <a:pt x="0" y="3019451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671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70230" y="2889896"/>
            <a:ext cx="4221769" cy="3019451"/>
          </a:xfrm>
          <a:custGeom>
            <a:avLst/>
            <a:gdLst>
              <a:gd name="connsiteX0" fmla="*/ 0 w 2688822"/>
              <a:gd name="connsiteY0" fmla="*/ 0 h 3019451"/>
              <a:gd name="connsiteX1" fmla="*/ 2688822 w 2688822"/>
              <a:gd name="connsiteY1" fmla="*/ 0 h 3019451"/>
              <a:gd name="connsiteX2" fmla="*/ 2688822 w 2688822"/>
              <a:gd name="connsiteY2" fmla="*/ 3019451 h 3019451"/>
              <a:gd name="connsiteX3" fmla="*/ 0 w 2688822"/>
              <a:gd name="connsiteY3" fmla="*/ 3019451 h 301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822" h="3019451">
                <a:moveTo>
                  <a:pt x="0" y="0"/>
                </a:moveTo>
                <a:lnTo>
                  <a:pt x="2688822" y="0"/>
                </a:lnTo>
                <a:lnTo>
                  <a:pt x="2688822" y="3019451"/>
                </a:lnTo>
                <a:lnTo>
                  <a:pt x="0" y="3019451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36337" y="1181100"/>
            <a:ext cx="3296627" cy="4495800"/>
          </a:xfrm>
          <a:custGeom>
            <a:avLst/>
            <a:gdLst>
              <a:gd name="connsiteX0" fmla="*/ 0 w 3296627"/>
              <a:gd name="connsiteY0" fmla="*/ 0 h 4495800"/>
              <a:gd name="connsiteX1" fmla="*/ 3296627 w 3296627"/>
              <a:gd name="connsiteY1" fmla="*/ 0 h 4495800"/>
              <a:gd name="connsiteX2" fmla="*/ 3296627 w 3296627"/>
              <a:gd name="connsiteY2" fmla="*/ 4495800 h 4495800"/>
              <a:gd name="connsiteX3" fmla="*/ 0 w 3296627"/>
              <a:gd name="connsiteY3" fmla="*/ 44958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6627" h="4495800">
                <a:moveTo>
                  <a:pt x="0" y="0"/>
                </a:moveTo>
                <a:lnTo>
                  <a:pt x="3296627" y="0"/>
                </a:lnTo>
                <a:lnTo>
                  <a:pt x="3296627" y="4495800"/>
                </a:lnTo>
                <a:lnTo>
                  <a:pt x="0" y="44958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064501" y="1140311"/>
            <a:ext cx="3296627" cy="4495800"/>
          </a:xfrm>
          <a:custGeom>
            <a:avLst/>
            <a:gdLst>
              <a:gd name="connsiteX0" fmla="*/ 0 w 3296627"/>
              <a:gd name="connsiteY0" fmla="*/ 0 h 4495800"/>
              <a:gd name="connsiteX1" fmla="*/ 3296627 w 3296627"/>
              <a:gd name="connsiteY1" fmla="*/ 0 h 4495800"/>
              <a:gd name="connsiteX2" fmla="*/ 3296627 w 3296627"/>
              <a:gd name="connsiteY2" fmla="*/ 4495800 h 4495800"/>
              <a:gd name="connsiteX3" fmla="*/ 0 w 3296627"/>
              <a:gd name="connsiteY3" fmla="*/ 44958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6627" h="4495800">
                <a:moveTo>
                  <a:pt x="0" y="0"/>
                </a:moveTo>
                <a:lnTo>
                  <a:pt x="3296627" y="0"/>
                </a:lnTo>
                <a:lnTo>
                  <a:pt x="3296627" y="4495800"/>
                </a:lnTo>
                <a:lnTo>
                  <a:pt x="0" y="44958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42393" y="1181100"/>
            <a:ext cx="3296627" cy="4495800"/>
          </a:xfrm>
          <a:custGeom>
            <a:avLst/>
            <a:gdLst>
              <a:gd name="connsiteX0" fmla="*/ 0 w 4709367"/>
              <a:gd name="connsiteY0" fmla="*/ 0 h 3909908"/>
              <a:gd name="connsiteX1" fmla="*/ 4709367 w 4709367"/>
              <a:gd name="connsiteY1" fmla="*/ 0 h 3909908"/>
              <a:gd name="connsiteX2" fmla="*/ 4709367 w 4709367"/>
              <a:gd name="connsiteY2" fmla="*/ 3909908 h 3909908"/>
              <a:gd name="connsiteX3" fmla="*/ 0 w 4709367"/>
              <a:gd name="connsiteY3" fmla="*/ 3909908 h 390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9367" h="3909908">
                <a:moveTo>
                  <a:pt x="0" y="0"/>
                </a:moveTo>
                <a:lnTo>
                  <a:pt x="4709367" y="0"/>
                </a:lnTo>
                <a:lnTo>
                  <a:pt x="4709367" y="3909908"/>
                </a:lnTo>
                <a:lnTo>
                  <a:pt x="0" y="3909908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2348" y="4075861"/>
            <a:ext cx="2394566" cy="2336767"/>
          </a:xfrm>
          <a:custGeom>
            <a:avLst/>
            <a:gdLst>
              <a:gd name="connsiteX0" fmla="*/ 0 w 1918586"/>
              <a:gd name="connsiteY0" fmla="*/ 0 h 2297724"/>
              <a:gd name="connsiteX1" fmla="*/ 1918586 w 1918586"/>
              <a:gd name="connsiteY1" fmla="*/ 0 h 2297724"/>
              <a:gd name="connsiteX2" fmla="*/ 1918586 w 1918586"/>
              <a:gd name="connsiteY2" fmla="*/ 2297724 h 2297724"/>
              <a:gd name="connsiteX3" fmla="*/ 0 w 1918586"/>
              <a:gd name="connsiteY3" fmla="*/ 2297724 h 22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8586" h="2297724">
                <a:moveTo>
                  <a:pt x="0" y="0"/>
                </a:moveTo>
                <a:lnTo>
                  <a:pt x="1918586" y="0"/>
                </a:lnTo>
                <a:lnTo>
                  <a:pt x="1918586" y="2297724"/>
                </a:lnTo>
                <a:lnTo>
                  <a:pt x="0" y="2297724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697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748084" y="4063161"/>
            <a:ext cx="2394566" cy="2336767"/>
          </a:xfrm>
          <a:custGeom>
            <a:avLst/>
            <a:gdLst>
              <a:gd name="connsiteX0" fmla="*/ 0 w 1918586"/>
              <a:gd name="connsiteY0" fmla="*/ 0 h 2297724"/>
              <a:gd name="connsiteX1" fmla="*/ 1918586 w 1918586"/>
              <a:gd name="connsiteY1" fmla="*/ 0 h 2297724"/>
              <a:gd name="connsiteX2" fmla="*/ 1918586 w 1918586"/>
              <a:gd name="connsiteY2" fmla="*/ 2297724 h 2297724"/>
              <a:gd name="connsiteX3" fmla="*/ 0 w 1918586"/>
              <a:gd name="connsiteY3" fmla="*/ 2297724 h 22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8586" h="2297724">
                <a:moveTo>
                  <a:pt x="0" y="0"/>
                </a:moveTo>
                <a:lnTo>
                  <a:pt x="1918586" y="0"/>
                </a:lnTo>
                <a:lnTo>
                  <a:pt x="1918586" y="2297724"/>
                </a:lnTo>
                <a:lnTo>
                  <a:pt x="0" y="2297724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69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9318463" y="1508647"/>
            <a:ext cx="2394566" cy="2336767"/>
          </a:xfrm>
          <a:custGeom>
            <a:avLst/>
            <a:gdLst>
              <a:gd name="connsiteX0" fmla="*/ 0 w 1918586"/>
              <a:gd name="connsiteY0" fmla="*/ 0 h 2297724"/>
              <a:gd name="connsiteX1" fmla="*/ 1918586 w 1918586"/>
              <a:gd name="connsiteY1" fmla="*/ 0 h 2297724"/>
              <a:gd name="connsiteX2" fmla="*/ 1918586 w 1918586"/>
              <a:gd name="connsiteY2" fmla="*/ 2297724 h 2297724"/>
              <a:gd name="connsiteX3" fmla="*/ 0 w 1918586"/>
              <a:gd name="connsiteY3" fmla="*/ 2297724 h 22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8586" h="2297724">
                <a:moveTo>
                  <a:pt x="0" y="0"/>
                </a:moveTo>
                <a:lnTo>
                  <a:pt x="1918586" y="0"/>
                </a:lnTo>
                <a:lnTo>
                  <a:pt x="1918586" y="2297724"/>
                </a:lnTo>
                <a:lnTo>
                  <a:pt x="0" y="2297724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699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733790" y="1524000"/>
            <a:ext cx="2394566" cy="2336767"/>
          </a:xfrm>
          <a:custGeom>
            <a:avLst/>
            <a:gdLst>
              <a:gd name="connsiteX0" fmla="*/ 0 w 1918586"/>
              <a:gd name="connsiteY0" fmla="*/ 0 h 2297724"/>
              <a:gd name="connsiteX1" fmla="*/ 1918586 w 1918586"/>
              <a:gd name="connsiteY1" fmla="*/ 0 h 2297724"/>
              <a:gd name="connsiteX2" fmla="*/ 1918586 w 1918586"/>
              <a:gd name="connsiteY2" fmla="*/ 2297724 h 2297724"/>
              <a:gd name="connsiteX3" fmla="*/ 0 w 1918586"/>
              <a:gd name="connsiteY3" fmla="*/ 2297724 h 22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8586" h="2297724">
                <a:moveTo>
                  <a:pt x="0" y="0"/>
                </a:moveTo>
                <a:lnTo>
                  <a:pt x="1918586" y="0"/>
                </a:lnTo>
                <a:lnTo>
                  <a:pt x="1918586" y="2297724"/>
                </a:lnTo>
                <a:lnTo>
                  <a:pt x="0" y="2297724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700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9334791" y="4078545"/>
            <a:ext cx="2394566" cy="2336767"/>
          </a:xfrm>
          <a:custGeom>
            <a:avLst/>
            <a:gdLst>
              <a:gd name="connsiteX0" fmla="*/ 0 w 1918586"/>
              <a:gd name="connsiteY0" fmla="*/ 0 h 2297724"/>
              <a:gd name="connsiteX1" fmla="*/ 1918586 w 1918586"/>
              <a:gd name="connsiteY1" fmla="*/ 0 h 2297724"/>
              <a:gd name="connsiteX2" fmla="*/ 1918586 w 1918586"/>
              <a:gd name="connsiteY2" fmla="*/ 2297724 h 2297724"/>
              <a:gd name="connsiteX3" fmla="*/ 0 w 1918586"/>
              <a:gd name="connsiteY3" fmla="*/ 2297724 h 22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8586" h="2297724">
                <a:moveTo>
                  <a:pt x="0" y="0"/>
                </a:moveTo>
                <a:lnTo>
                  <a:pt x="1918586" y="0"/>
                </a:lnTo>
                <a:lnTo>
                  <a:pt x="1918586" y="2297724"/>
                </a:lnTo>
                <a:lnTo>
                  <a:pt x="0" y="2297724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0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33183" y="1295582"/>
            <a:ext cx="3708410" cy="4266836"/>
          </a:xfrm>
          <a:custGeom>
            <a:avLst/>
            <a:gdLst>
              <a:gd name="connsiteX0" fmla="*/ 0 w 3708410"/>
              <a:gd name="connsiteY0" fmla="*/ 0 h 4266836"/>
              <a:gd name="connsiteX1" fmla="*/ 3708410 w 3708410"/>
              <a:gd name="connsiteY1" fmla="*/ 0 h 4266836"/>
              <a:gd name="connsiteX2" fmla="*/ 3708410 w 3708410"/>
              <a:gd name="connsiteY2" fmla="*/ 4266836 h 4266836"/>
              <a:gd name="connsiteX3" fmla="*/ 0 w 3708410"/>
              <a:gd name="connsiteY3" fmla="*/ 4266836 h 426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410" h="4266836">
                <a:moveTo>
                  <a:pt x="0" y="0"/>
                </a:moveTo>
                <a:lnTo>
                  <a:pt x="3708410" y="0"/>
                </a:lnTo>
                <a:lnTo>
                  <a:pt x="3708410" y="4266836"/>
                </a:lnTo>
                <a:lnTo>
                  <a:pt x="0" y="4266836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4264" y="2728685"/>
            <a:ext cx="5721393" cy="3395436"/>
          </a:xfrm>
          <a:custGeom>
            <a:avLst/>
            <a:gdLst>
              <a:gd name="connsiteX0" fmla="*/ 0 w 6422266"/>
              <a:gd name="connsiteY0" fmla="*/ 0 h 2819400"/>
              <a:gd name="connsiteX1" fmla="*/ 6422266 w 6422266"/>
              <a:gd name="connsiteY1" fmla="*/ 0 h 2819400"/>
              <a:gd name="connsiteX2" fmla="*/ 6422266 w 6422266"/>
              <a:gd name="connsiteY2" fmla="*/ 2819400 h 2819400"/>
              <a:gd name="connsiteX3" fmla="*/ 0 w 6422266"/>
              <a:gd name="connsiteY3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2266" h="2819400">
                <a:moveTo>
                  <a:pt x="0" y="0"/>
                </a:moveTo>
                <a:lnTo>
                  <a:pt x="6422266" y="0"/>
                </a:lnTo>
                <a:lnTo>
                  <a:pt x="6422266" y="2819400"/>
                </a:lnTo>
                <a:lnTo>
                  <a:pt x="0" y="28194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2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62104" y="622302"/>
            <a:ext cx="4089398" cy="5054599"/>
          </a:xfrm>
          <a:custGeom>
            <a:avLst/>
            <a:gdLst>
              <a:gd name="connsiteX0" fmla="*/ 0 w 4089398"/>
              <a:gd name="connsiteY0" fmla="*/ 0 h 5054599"/>
              <a:gd name="connsiteX1" fmla="*/ 4089398 w 4089398"/>
              <a:gd name="connsiteY1" fmla="*/ 0 h 5054599"/>
              <a:gd name="connsiteX2" fmla="*/ 4089398 w 4089398"/>
              <a:gd name="connsiteY2" fmla="*/ 5054599 h 5054599"/>
              <a:gd name="connsiteX3" fmla="*/ 0 w 4089398"/>
              <a:gd name="connsiteY3" fmla="*/ 5054599 h 50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9398" h="5054599">
                <a:moveTo>
                  <a:pt x="0" y="0"/>
                </a:moveTo>
                <a:lnTo>
                  <a:pt x="4089398" y="0"/>
                </a:lnTo>
                <a:lnTo>
                  <a:pt x="4089398" y="5054599"/>
                </a:lnTo>
                <a:lnTo>
                  <a:pt x="0" y="505459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01" y="1511300"/>
            <a:ext cx="4038601" cy="4737100"/>
          </a:xfrm>
          <a:custGeom>
            <a:avLst/>
            <a:gdLst>
              <a:gd name="connsiteX0" fmla="*/ 0 w 4038601"/>
              <a:gd name="connsiteY0" fmla="*/ 0 h 4737100"/>
              <a:gd name="connsiteX1" fmla="*/ 4038601 w 4038601"/>
              <a:gd name="connsiteY1" fmla="*/ 0 h 4737100"/>
              <a:gd name="connsiteX2" fmla="*/ 4038601 w 4038601"/>
              <a:gd name="connsiteY2" fmla="*/ 4737100 h 4737100"/>
              <a:gd name="connsiteX3" fmla="*/ 0 w 4038601"/>
              <a:gd name="connsiteY3" fmla="*/ 4737100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1" h="4737100">
                <a:moveTo>
                  <a:pt x="0" y="0"/>
                </a:moveTo>
                <a:lnTo>
                  <a:pt x="4038601" y="0"/>
                </a:lnTo>
                <a:lnTo>
                  <a:pt x="4038601" y="4737100"/>
                </a:lnTo>
                <a:lnTo>
                  <a:pt x="0" y="47371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191500" y="790997"/>
            <a:ext cx="3213100" cy="5104558"/>
          </a:xfrm>
          <a:custGeom>
            <a:avLst/>
            <a:gdLst>
              <a:gd name="connsiteX0" fmla="*/ 0 w 6270277"/>
              <a:gd name="connsiteY0" fmla="*/ 0 h 4579257"/>
              <a:gd name="connsiteX1" fmla="*/ 6270277 w 6270277"/>
              <a:gd name="connsiteY1" fmla="*/ 0 h 4579257"/>
              <a:gd name="connsiteX2" fmla="*/ 6270277 w 6270277"/>
              <a:gd name="connsiteY2" fmla="*/ 4579257 h 4579257"/>
              <a:gd name="connsiteX3" fmla="*/ 0 w 6270277"/>
              <a:gd name="connsiteY3" fmla="*/ 4579257 h 457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0277" h="4579257">
                <a:moveTo>
                  <a:pt x="0" y="0"/>
                </a:moveTo>
                <a:lnTo>
                  <a:pt x="6270277" y="0"/>
                </a:lnTo>
                <a:lnTo>
                  <a:pt x="6270277" y="4579257"/>
                </a:lnTo>
                <a:lnTo>
                  <a:pt x="0" y="457925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2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56401" y="1181100"/>
            <a:ext cx="3683000" cy="4495800"/>
          </a:xfrm>
          <a:custGeom>
            <a:avLst/>
            <a:gdLst>
              <a:gd name="connsiteX0" fmla="*/ 0 w 3683000"/>
              <a:gd name="connsiteY0" fmla="*/ 0 h 4495800"/>
              <a:gd name="connsiteX1" fmla="*/ 3683000 w 3683000"/>
              <a:gd name="connsiteY1" fmla="*/ 0 h 4495800"/>
              <a:gd name="connsiteX2" fmla="*/ 3683000 w 3683000"/>
              <a:gd name="connsiteY2" fmla="*/ 4495800 h 4495800"/>
              <a:gd name="connsiteX3" fmla="*/ 0 w 3683000"/>
              <a:gd name="connsiteY3" fmla="*/ 449580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0" h="4495800">
                <a:moveTo>
                  <a:pt x="0" y="0"/>
                </a:moveTo>
                <a:lnTo>
                  <a:pt x="3683000" y="0"/>
                </a:lnTo>
                <a:lnTo>
                  <a:pt x="3683000" y="4495800"/>
                </a:lnTo>
                <a:lnTo>
                  <a:pt x="0" y="44958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2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83366" y="0"/>
            <a:ext cx="6808635" cy="6858000"/>
          </a:xfrm>
          <a:custGeom>
            <a:avLst/>
            <a:gdLst>
              <a:gd name="connsiteX0" fmla="*/ 0 w 6808635"/>
              <a:gd name="connsiteY0" fmla="*/ 0 h 6858000"/>
              <a:gd name="connsiteX1" fmla="*/ 6808635 w 6808635"/>
              <a:gd name="connsiteY1" fmla="*/ 0 h 6858000"/>
              <a:gd name="connsiteX2" fmla="*/ 6808635 w 6808635"/>
              <a:gd name="connsiteY2" fmla="*/ 6858000 h 6858000"/>
              <a:gd name="connsiteX3" fmla="*/ 0 w 680863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635" h="6858000">
                <a:moveTo>
                  <a:pt x="0" y="0"/>
                </a:moveTo>
                <a:lnTo>
                  <a:pt x="6808635" y="0"/>
                </a:lnTo>
                <a:lnTo>
                  <a:pt x="680863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031977" y="1192439"/>
            <a:ext cx="2779794" cy="2017486"/>
          </a:xfrm>
          <a:custGeom>
            <a:avLst/>
            <a:gdLst>
              <a:gd name="connsiteX0" fmla="*/ 0 w 2551194"/>
              <a:gd name="connsiteY0" fmla="*/ 0 h 3174545"/>
              <a:gd name="connsiteX1" fmla="*/ 2551194 w 2551194"/>
              <a:gd name="connsiteY1" fmla="*/ 0 h 3174545"/>
              <a:gd name="connsiteX2" fmla="*/ 2551194 w 2551194"/>
              <a:gd name="connsiteY2" fmla="*/ 3174545 h 3174545"/>
              <a:gd name="connsiteX3" fmla="*/ 0 w 2551194"/>
              <a:gd name="connsiteY3" fmla="*/ 3174545 h 31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194" h="3174545">
                <a:moveTo>
                  <a:pt x="0" y="0"/>
                </a:moveTo>
                <a:lnTo>
                  <a:pt x="2551194" y="0"/>
                </a:lnTo>
                <a:lnTo>
                  <a:pt x="2551194" y="3174545"/>
                </a:lnTo>
                <a:lnTo>
                  <a:pt x="0" y="3174545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72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14176" y="1181100"/>
            <a:ext cx="2778966" cy="4327901"/>
          </a:xfrm>
          <a:custGeom>
            <a:avLst/>
            <a:gdLst>
              <a:gd name="connsiteX0" fmla="*/ 0 w 2550434"/>
              <a:gd name="connsiteY0" fmla="*/ 0 h 3174545"/>
              <a:gd name="connsiteX1" fmla="*/ 2550434 w 2550434"/>
              <a:gd name="connsiteY1" fmla="*/ 0 h 3174545"/>
              <a:gd name="connsiteX2" fmla="*/ 2550434 w 2550434"/>
              <a:gd name="connsiteY2" fmla="*/ 3174545 h 3174545"/>
              <a:gd name="connsiteX3" fmla="*/ 0 w 2550434"/>
              <a:gd name="connsiteY3" fmla="*/ 3174545 h 31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434" h="3174545">
                <a:moveTo>
                  <a:pt x="0" y="0"/>
                </a:moveTo>
                <a:lnTo>
                  <a:pt x="2550434" y="0"/>
                </a:lnTo>
                <a:lnTo>
                  <a:pt x="2550434" y="3174545"/>
                </a:lnTo>
                <a:lnTo>
                  <a:pt x="0" y="3174545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72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044372" y="3498516"/>
            <a:ext cx="2775858" cy="2020876"/>
          </a:xfrm>
          <a:custGeom>
            <a:avLst/>
            <a:gdLst>
              <a:gd name="connsiteX0" fmla="*/ 0 w 2551194"/>
              <a:gd name="connsiteY0" fmla="*/ 0 h 3174545"/>
              <a:gd name="connsiteX1" fmla="*/ 2551194 w 2551194"/>
              <a:gd name="connsiteY1" fmla="*/ 0 h 3174545"/>
              <a:gd name="connsiteX2" fmla="*/ 2551194 w 2551194"/>
              <a:gd name="connsiteY2" fmla="*/ 3174545 h 3174545"/>
              <a:gd name="connsiteX3" fmla="*/ 0 w 2551194"/>
              <a:gd name="connsiteY3" fmla="*/ 3174545 h 31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194" h="3174545">
                <a:moveTo>
                  <a:pt x="0" y="0"/>
                </a:moveTo>
                <a:lnTo>
                  <a:pt x="2551194" y="0"/>
                </a:lnTo>
                <a:lnTo>
                  <a:pt x="2551194" y="3174545"/>
                </a:lnTo>
                <a:lnTo>
                  <a:pt x="0" y="3174545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1" y="578822"/>
            <a:ext cx="2641600" cy="2250589"/>
          </a:xfrm>
          <a:custGeom>
            <a:avLst/>
            <a:gdLst>
              <a:gd name="connsiteX0" fmla="*/ 0 w 4965697"/>
              <a:gd name="connsiteY0" fmla="*/ 0 h 2250589"/>
              <a:gd name="connsiteX1" fmla="*/ 4965697 w 4965697"/>
              <a:gd name="connsiteY1" fmla="*/ 0 h 2250589"/>
              <a:gd name="connsiteX2" fmla="*/ 4965697 w 4965697"/>
              <a:gd name="connsiteY2" fmla="*/ 2250589 h 2250589"/>
              <a:gd name="connsiteX3" fmla="*/ 0 w 4965697"/>
              <a:gd name="connsiteY3" fmla="*/ 2250589 h 225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5697" h="2250589">
                <a:moveTo>
                  <a:pt x="0" y="0"/>
                </a:moveTo>
                <a:lnTo>
                  <a:pt x="4965697" y="0"/>
                </a:lnTo>
                <a:lnTo>
                  <a:pt x="4965697" y="2250589"/>
                </a:lnTo>
                <a:lnTo>
                  <a:pt x="0" y="225058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73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" y="3071544"/>
            <a:ext cx="2628896" cy="3161467"/>
          </a:xfrm>
          <a:custGeom>
            <a:avLst/>
            <a:gdLst>
              <a:gd name="connsiteX0" fmla="*/ 0 w 2628896"/>
              <a:gd name="connsiteY0" fmla="*/ 0 h 3161467"/>
              <a:gd name="connsiteX1" fmla="*/ 2628896 w 2628896"/>
              <a:gd name="connsiteY1" fmla="*/ 0 h 3161467"/>
              <a:gd name="connsiteX2" fmla="*/ 2628896 w 2628896"/>
              <a:gd name="connsiteY2" fmla="*/ 3161467 h 3161467"/>
              <a:gd name="connsiteX3" fmla="*/ 0 w 2628896"/>
              <a:gd name="connsiteY3" fmla="*/ 3161467 h 316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896" h="3161467">
                <a:moveTo>
                  <a:pt x="0" y="0"/>
                </a:moveTo>
                <a:lnTo>
                  <a:pt x="2628896" y="0"/>
                </a:lnTo>
                <a:lnTo>
                  <a:pt x="2628896" y="3161467"/>
                </a:lnTo>
                <a:lnTo>
                  <a:pt x="0" y="316146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73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479803" y="4018706"/>
            <a:ext cx="2340426" cy="2215179"/>
          </a:xfrm>
          <a:custGeom>
            <a:avLst/>
            <a:gdLst>
              <a:gd name="connsiteX0" fmla="*/ 0 w 2095484"/>
              <a:gd name="connsiteY0" fmla="*/ 0 h 2215179"/>
              <a:gd name="connsiteX1" fmla="*/ 2095484 w 2095484"/>
              <a:gd name="connsiteY1" fmla="*/ 0 h 2215179"/>
              <a:gd name="connsiteX2" fmla="*/ 2095484 w 2095484"/>
              <a:gd name="connsiteY2" fmla="*/ 2215179 h 2215179"/>
              <a:gd name="connsiteX3" fmla="*/ 0 w 2095484"/>
              <a:gd name="connsiteY3" fmla="*/ 2215179 h 221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484" h="2215179">
                <a:moveTo>
                  <a:pt x="0" y="0"/>
                </a:moveTo>
                <a:lnTo>
                  <a:pt x="2095484" y="0"/>
                </a:lnTo>
                <a:lnTo>
                  <a:pt x="2095484" y="2215179"/>
                </a:lnTo>
                <a:lnTo>
                  <a:pt x="0" y="2215179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dirty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2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69864" y="622300"/>
            <a:ext cx="4705337" cy="3161467"/>
          </a:xfrm>
          <a:custGeom>
            <a:avLst/>
            <a:gdLst>
              <a:gd name="connsiteX0" fmla="*/ 0 w 4705337"/>
              <a:gd name="connsiteY0" fmla="*/ 0 h 3161467"/>
              <a:gd name="connsiteX1" fmla="*/ 4705337 w 4705337"/>
              <a:gd name="connsiteY1" fmla="*/ 0 h 3161467"/>
              <a:gd name="connsiteX2" fmla="*/ 4705337 w 4705337"/>
              <a:gd name="connsiteY2" fmla="*/ 3161467 h 3161467"/>
              <a:gd name="connsiteX3" fmla="*/ 0 w 4705337"/>
              <a:gd name="connsiteY3" fmla="*/ 3161467 h 316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5337" h="3161467">
                <a:moveTo>
                  <a:pt x="0" y="0"/>
                </a:moveTo>
                <a:lnTo>
                  <a:pt x="4705337" y="0"/>
                </a:lnTo>
                <a:lnTo>
                  <a:pt x="4705337" y="3161467"/>
                </a:lnTo>
                <a:lnTo>
                  <a:pt x="0" y="316146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901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146302" y="2197100"/>
            <a:ext cx="3710901" cy="4051300"/>
          </a:xfrm>
          <a:custGeom>
            <a:avLst/>
            <a:gdLst>
              <a:gd name="connsiteX0" fmla="*/ 0 w 3710901"/>
              <a:gd name="connsiteY0" fmla="*/ 0 h 4051300"/>
              <a:gd name="connsiteX1" fmla="*/ 3710901 w 3710901"/>
              <a:gd name="connsiteY1" fmla="*/ 0 h 4051300"/>
              <a:gd name="connsiteX2" fmla="*/ 3710901 w 3710901"/>
              <a:gd name="connsiteY2" fmla="*/ 4051300 h 4051300"/>
              <a:gd name="connsiteX3" fmla="*/ 0 w 3710901"/>
              <a:gd name="connsiteY3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0901" h="4051300">
                <a:moveTo>
                  <a:pt x="0" y="0"/>
                </a:moveTo>
                <a:lnTo>
                  <a:pt x="3710901" y="0"/>
                </a:lnTo>
                <a:lnTo>
                  <a:pt x="3710901" y="4051300"/>
                </a:lnTo>
                <a:lnTo>
                  <a:pt x="0" y="40513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60210" y="2527300"/>
            <a:ext cx="2263103" cy="3187700"/>
          </a:xfrm>
          <a:custGeom>
            <a:avLst/>
            <a:gdLst>
              <a:gd name="connsiteX0" fmla="*/ 0 w 2263103"/>
              <a:gd name="connsiteY0" fmla="*/ 0 h 3187700"/>
              <a:gd name="connsiteX1" fmla="*/ 2263103 w 2263103"/>
              <a:gd name="connsiteY1" fmla="*/ 0 h 3187700"/>
              <a:gd name="connsiteX2" fmla="*/ 2263103 w 2263103"/>
              <a:gd name="connsiteY2" fmla="*/ 3187700 h 3187700"/>
              <a:gd name="connsiteX3" fmla="*/ 0 w 2263103"/>
              <a:gd name="connsiteY3" fmla="*/ 3187700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103" h="3187700">
                <a:moveTo>
                  <a:pt x="0" y="0"/>
                </a:moveTo>
                <a:lnTo>
                  <a:pt x="2263103" y="0"/>
                </a:lnTo>
                <a:lnTo>
                  <a:pt x="2263103" y="3187700"/>
                </a:lnTo>
                <a:lnTo>
                  <a:pt x="0" y="31877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74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164348" y="1469608"/>
            <a:ext cx="3863292" cy="2816174"/>
          </a:xfrm>
          <a:custGeom>
            <a:avLst/>
            <a:gdLst>
              <a:gd name="connsiteX0" fmla="*/ 0 w 3863292"/>
              <a:gd name="connsiteY0" fmla="*/ 0 h 2816174"/>
              <a:gd name="connsiteX1" fmla="*/ 3863292 w 3863292"/>
              <a:gd name="connsiteY1" fmla="*/ 0 h 2816174"/>
              <a:gd name="connsiteX2" fmla="*/ 3863292 w 3863292"/>
              <a:gd name="connsiteY2" fmla="*/ 2816174 h 2816174"/>
              <a:gd name="connsiteX3" fmla="*/ 0 w 3863292"/>
              <a:gd name="connsiteY3" fmla="*/ 2816174 h 281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3292" h="2816174">
                <a:moveTo>
                  <a:pt x="0" y="0"/>
                </a:moveTo>
                <a:lnTo>
                  <a:pt x="3863292" y="0"/>
                </a:lnTo>
                <a:lnTo>
                  <a:pt x="3863292" y="2816174"/>
                </a:lnTo>
                <a:lnTo>
                  <a:pt x="0" y="2816174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75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368662" y="1469609"/>
            <a:ext cx="2263103" cy="2475148"/>
          </a:xfrm>
          <a:custGeom>
            <a:avLst/>
            <a:gdLst>
              <a:gd name="connsiteX0" fmla="*/ 0 w 2263103"/>
              <a:gd name="connsiteY0" fmla="*/ 0 h 2475148"/>
              <a:gd name="connsiteX1" fmla="*/ 2263103 w 2263103"/>
              <a:gd name="connsiteY1" fmla="*/ 0 h 2475148"/>
              <a:gd name="connsiteX2" fmla="*/ 2263103 w 2263103"/>
              <a:gd name="connsiteY2" fmla="*/ 2475148 h 2475148"/>
              <a:gd name="connsiteX3" fmla="*/ 0 w 2263103"/>
              <a:gd name="connsiteY3" fmla="*/ 2475148 h 247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103" h="2475148">
                <a:moveTo>
                  <a:pt x="0" y="0"/>
                </a:moveTo>
                <a:lnTo>
                  <a:pt x="2263103" y="0"/>
                </a:lnTo>
                <a:lnTo>
                  <a:pt x="2263103" y="2475148"/>
                </a:lnTo>
                <a:lnTo>
                  <a:pt x="0" y="2475148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96630" y="2197100"/>
            <a:ext cx="3696958" cy="2476500"/>
          </a:xfrm>
          <a:custGeom>
            <a:avLst/>
            <a:gdLst>
              <a:gd name="connsiteX0" fmla="*/ 0 w 3696958"/>
              <a:gd name="connsiteY0" fmla="*/ 0 h 2476500"/>
              <a:gd name="connsiteX1" fmla="*/ 3696958 w 3696958"/>
              <a:gd name="connsiteY1" fmla="*/ 0 h 2476500"/>
              <a:gd name="connsiteX2" fmla="*/ 3696958 w 3696958"/>
              <a:gd name="connsiteY2" fmla="*/ 2476500 h 2476500"/>
              <a:gd name="connsiteX3" fmla="*/ 0 w 3696958"/>
              <a:gd name="connsiteY3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6958" h="2476500">
                <a:moveTo>
                  <a:pt x="0" y="0"/>
                </a:moveTo>
                <a:lnTo>
                  <a:pt x="3696958" y="0"/>
                </a:lnTo>
                <a:lnTo>
                  <a:pt x="3696958" y="2476500"/>
                </a:lnTo>
                <a:lnTo>
                  <a:pt x="0" y="24765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902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8731" y="3429000"/>
            <a:ext cx="2756688" cy="2819400"/>
          </a:xfrm>
          <a:custGeom>
            <a:avLst/>
            <a:gdLst>
              <a:gd name="connsiteX0" fmla="*/ 0 w 2756688"/>
              <a:gd name="connsiteY0" fmla="*/ 0 h 2819400"/>
              <a:gd name="connsiteX1" fmla="*/ 2756688 w 2756688"/>
              <a:gd name="connsiteY1" fmla="*/ 0 h 2819400"/>
              <a:gd name="connsiteX2" fmla="*/ 2756688 w 2756688"/>
              <a:gd name="connsiteY2" fmla="*/ 2819400 h 2819400"/>
              <a:gd name="connsiteX3" fmla="*/ 0 w 2756688"/>
              <a:gd name="connsiteY3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6688" h="2819400">
                <a:moveTo>
                  <a:pt x="0" y="0"/>
                </a:moveTo>
                <a:lnTo>
                  <a:pt x="2756688" y="0"/>
                </a:lnTo>
                <a:lnTo>
                  <a:pt x="2756688" y="2819400"/>
                </a:lnTo>
                <a:lnTo>
                  <a:pt x="0" y="28194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902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398414" y="619612"/>
            <a:ext cx="2843669" cy="3310665"/>
          </a:xfrm>
          <a:custGeom>
            <a:avLst/>
            <a:gdLst>
              <a:gd name="connsiteX0" fmla="*/ 0 w 2843669"/>
              <a:gd name="connsiteY0" fmla="*/ 0 h 3310665"/>
              <a:gd name="connsiteX1" fmla="*/ 2843669 w 2843669"/>
              <a:gd name="connsiteY1" fmla="*/ 0 h 3310665"/>
              <a:gd name="connsiteX2" fmla="*/ 2843669 w 2843669"/>
              <a:gd name="connsiteY2" fmla="*/ 3310665 h 3310665"/>
              <a:gd name="connsiteX3" fmla="*/ 0 w 2843669"/>
              <a:gd name="connsiteY3" fmla="*/ 3310665 h 33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669" h="3310665">
                <a:moveTo>
                  <a:pt x="0" y="0"/>
                </a:moveTo>
                <a:lnTo>
                  <a:pt x="2843669" y="0"/>
                </a:lnTo>
                <a:lnTo>
                  <a:pt x="2843669" y="3310665"/>
                </a:lnTo>
                <a:lnTo>
                  <a:pt x="0" y="3310665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565344" y="1762125"/>
            <a:ext cx="1993106" cy="3981450"/>
          </a:xfrm>
          <a:custGeom>
            <a:avLst/>
            <a:gdLst>
              <a:gd name="connsiteX0" fmla="*/ 72629 w 1993106"/>
              <a:gd name="connsiteY0" fmla="*/ 0 h 3981450"/>
              <a:gd name="connsiteX1" fmla="*/ 1920477 w 1993106"/>
              <a:gd name="connsiteY1" fmla="*/ 0 h 3981450"/>
              <a:gd name="connsiteX2" fmla="*/ 1993106 w 1993106"/>
              <a:gd name="connsiteY2" fmla="*/ 72629 h 3981450"/>
              <a:gd name="connsiteX3" fmla="*/ 1993106 w 1993106"/>
              <a:gd name="connsiteY3" fmla="*/ 3908821 h 3981450"/>
              <a:gd name="connsiteX4" fmla="*/ 1920477 w 1993106"/>
              <a:gd name="connsiteY4" fmla="*/ 3981450 h 3981450"/>
              <a:gd name="connsiteX5" fmla="*/ 72629 w 1993106"/>
              <a:gd name="connsiteY5" fmla="*/ 3981450 h 3981450"/>
              <a:gd name="connsiteX6" fmla="*/ 0 w 1993106"/>
              <a:gd name="connsiteY6" fmla="*/ 3908821 h 3981450"/>
              <a:gd name="connsiteX7" fmla="*/ 0 w 1993106"/>
              <a:gd name="connsiteY7" fmla="*/ 72629 h 3981450"/>
              <a:gd name="connsiteX8" fmla="*/ 72629 w 1993106"/>
              <a:gd name="connsiteY8" fmla="*/ 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106" h="3981450">
                <a:moveTo>
                  <a:pt x="72629" y="0"/>
                </a:moveTo>
                <a:lnTo>
                  <a:pt x="1920477" y="0"/>
                </a:lnTo>
                <a:cubicBezTo>
                  <a:pt x="1960589" y="0"/>
                  <a:pt x="1993106" y="32517"/>
                  <a:pt x="1993106" y="72629"/>
                </a:cubicBezTo>
                <a:lnTo>
                  <a:pt x="1993106" y="3908821"/>
                </a:lnTo>
                <a:cubicBezTo>
                  <a:pt x="1993106" y="3948933"/>
                  <a:pt x="1960589" y="3981450"/>
                  <a:pt x="1920477" y="3981450"/>
                </a:cubicBezTo>
                <a:lnTo>
                  <a:pt x="72629" y="3981450"/>
                </a:lnTo>
                <a:cubicBezTo>
                  <a:pt x="32517" y="3981450"/>
                  <a:pt x="0" y="3948933"/>
                  <a:pt x="0" y="3908821"/>
                </a:cubicBezTo>
                <a:lnTo>
                  <a:pt x="0" y="72629"/>
                </a:lnTo>
                <a:cubicBezTo>
                  <a:pt x="0" y="32517"/>
                  <a:pt x="32517" y="0"/>
                  <a:pt x="72629" y="0"/>
                </a:cubicBez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76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126731" y="885825"/>
            <a:ext cx="3433761" cy="4900613"/>
          </a:xfrm>
          <a:custGeom>
            <a:avLst/>
            <a:gdLst>
              <a:gd name="connsiteX0" fmla="*/ 82273 w 3433761"/>
              <a:gd name="connsiteY0" fmla="*/ 0 h 4900613"/>
              <a:gd name="connsiteX1" fmla="*/ 3351488 w 3433761"/>
              <a:gd name="connsiteY1" fmla="*/ 0 h 4900613"/>
              <a:gd name="connsiteX2" fmla="*/ 3433761 w 3433761"/>
              <a:gd name="connsiteY2" fmla="*/ 82273 h 4900613"/>
              <a:gd name="connsiteX3" fmla="*/ 3433761 w 3433761"/>
              <a:gd name="connsiteY3" fmla="*/ 4818340 h 4900613"/>
              <a:gd name="connsiteX4" fmla="*/ 3351488 w 3433761"/>
              <a:gd name="connsiteY4" fmla="*/ 4900613 h 4900613"/>
              <a:gd name="connsiteX5" fmla="*/ 82273 w 3433761"/>
              <a:gd name="connsiteY5" fmla="*/ 4900613 h 4900613"/>
              <a:gd name="connsiteX6" fmla="*/ 0 w 3433761"/>
              <a:gd name="connsiteY6" fmla="*/ 4818340 h 4900613"/>
              <a:gd name="connsiteX7" fmla="*/ 0 w 3433761"/>
              <a:gd name="connsiteY7" fmla="*/ 82273 h 4900613"/>
              <a:gd name="connsiteX8" fmla="*/ 82273 w 3433761"/>
              <a:gd name="connsiteY8" fmla="*/ 0 h 490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3761" h="4900613">
                <a:moveTo>
                  <a:pt x="82273" y="0"/>
                </a:moveTo>
                <a:lnTo>
                  <a:pt x="3351488" y="0"/>
                </a:lnTo>
                <a:cubicBezTo>
                  <a:pt x="3396926" y="0"/>
                  <a:pt x="3433761" y="36835"/>
                  <a:pt x="3433761" y="82273"/>
                </a:cubicBezTo>
                <a:lnTo>
                  <a:pt x="3433761" y="4818340"/>
                </a:lnTo>
                <a:cubicBezTo>
                  <a:pt x="3433761" y="4863778"/>
                  <a:pt x="3396926" y="4900613"/>
                  <a:pt x="3351488" y="4900613"/>
                </a:cubicBezTo>
                <a:lnTo>
                  <a:pt x="82273" y="4900613"/>
                </a:lnTo>
                <a:cubicBezTo>
                  <a:pt x="36835" y="4900613"/>
                  <a:pt x="0" y="4863778"/>
                  <a:pt x="0" y="4818340"/>
                </a:cubicBezTo>
                <a:lnTo>
                  <a:pt x="0" y="82273"/>
                </a:lnTo>
                <a:cubicBezTo>
                  <a:pt x="0" y="36835"/>
                  <a:pt x="36835" y="0"/>
                  <a:pt x="82273" y="0"/>
                </a:cubicBezTo>
                <a:close/>
              </a:path>
            </a:pathLst>
          </a:custGeom>
        </p:spPr>
        <p:txBody>
          <a:bodyPr wrap="square">
            <a:noAutofit/>
          </a:bodyPr>
          <a:p>
            <a:endParaRPr dirty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2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23762" y="2149730"/>
            <a:ext cx="2743381" cy="5480206"/>
          </a:xfrm>
          <a:custGeom>
            <a:avLst/>
            <a:gdLst>
              <a:gd name="connsiteX0" fmla="*/ 99969 w 2743381"/>
              <a:gd name="connsiteY0" fmla="*/ 0 h 5480206"/>
              <a:gd name="connsiteX1" fmla="*/ 2643412 w 2743381"/>
              <a:gd name="connsiteY1" fmla="*/ 0 h 5480206"/>
              <a:gd name="connsiteX2" fmla="*/ 2743381 w 2743381"/>
              <a:gd name="connsiteY2" fmla="*/ 99969 h 5480206"/>
              <a:gd name="connsiteX3" fmla="*/ 2743381 w 2743381"/>
              <a:gd name="connsiteY3" fmla="*/ 5380237 h 5480206"/>
              <a:gd name="connsiteX4" fmla="*/ 2643412 w 2743381"/>
              <a:gd name="connsiteY4" fmla="*/ 5480206 h 5480206"/>
              <a:gd name="connsiteX5" fmla="*/ 99969 w 2743381"/>
              <a:gd name="connsiteY5" fmla="*/ 5480206 h 5480206"/>
              <a:gd name="connsiteX6" fmla="*/ 0 w 2743381"/>
              <a:gd name="connsiteY6" fmla="*/ 5380237 h 5480206"/>
              <a:gd name="connsiteX7" fmla="*/ 0 w 2743381"/>
              <a:gd name="connsiteY7" fmla="*/ 99969 h 5480206"/>
              <a:gd name="connsiteX8" fmla="*/ 99969 w 2743381"/>
              <a:gd name="connsiteY8" fmla="*/ 0 h 548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381" h="5480206">
                <a:moveTo>
                  <a:pt x="99969" y="0"/>
                </a:moveTo>
                <a:lnTo>
                  <a:pt x="2643412" y="0"/>
                </a:lnTo>
                <a:cubicBezTo>
                  <a:pt x="2698623" y="0"/>
                  <a:pt x="2743381" y="44758"/>
                  <a:pt x="2743381" y="99969"/>
                </a:cubicBezTo>
                <a:lnTo>
                  <a:pt x="2743381" y="5380237"/>
                </a:lnTo>
                <a:cubicBezTo>
                  <a:pt x="2743381" y="5435448"/>
                  <a:pt x="2698623" y="5480206"/>
                  <a:pt x="2643412" y="5480206"/>
                </a:cubicBezTo>
                <a:lnTo>
                  <a:pt x="99969" y="5480206"/>
                </a:lnTo>
                <a:cubicBezTo>
                  <a:pt x="44758" y="5480206"/>
                  <a:pt x="0" y="5435448"/>
                  <a:pt x="0" y="5380237"/>
                </a:cubicBezTo>
                <a:lnTo>
                  <a:pt x="0" y="99969"/>
                </a:lnTo>
                <a:cubicBezTo>
                  <a:pt x="0" y="44758"/>
                  <a:pt x="44758" y="0"/>
                  <a:pt x="99969" y="0"/>
                </a:cubicBez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2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45493" y="3369720"/>
            <a:ext cx="4319794" cy="2750782"/>
          </a:xfrm>
          <a:custGeom>
            <a:avLst/>
            <a:gdLst>
              <a:gd name="connsiteX0" fmla="*/ 65909 w 4319794"/>
              <a:gd name="connsiteY0" fmla="*/ 0 h 2750782"/>
              <a:gd name="connsiteX1" fmla="*/ 4253885 w 4319794"/>
              <a:gd name="connsiteY1" fmla="*/ 0 h 2750782"/>
              <a:gd name="connsiteX2" fmla="*/ 4319794 w 4319794"/>
              <a:gd name="connsiteY2" fmla="*/ 65909 h 2750782"/>
              <a:gd name="connsiteX3" fmla="*/ 4319794 w 4319794"/>
              <a:gd name="connsiteY3" fmla="*/ 2684873 h 2750782"/>
              <a:gd name="connsiteX4" fmla="*/ 4253885 w 4319794"/>
              <a:gd name="connsiteY4" fmla="*/ 2750782 h 2750782"/>
              <a:gd name="connsiteX5" fmla="*/ 65909 w 4319794"/>
              <a:gd name="connsiteY5" fmla="*/ 2750782 h 2750782"/>
              <a:gd name="connsiteX6" fmla="*/ 0 w 4319794"/>
              <a:gd name="connsiteY6" fmla="*/ 2684873 h 2750782"/>
              <a:gd name="connsiteX7" fmla="*/ 0 w 4319794"/>
              <a:gd name="connsiteY7" fmla="*/ 65909 h 2750782"/>
              <a:gd name="connsiteX8" fmla="*/ 65909 w 4319794"/>
              <a:gd name="connsiteY8" fmla="*/ 0 h 275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9794" h="2750782">
                <a:moveTo>
                  <a:pt x="65909" y="0"/>
                </a:moveTo>
                <a:lnTo>
                  <a:pt x="4253885" y="0"/>
                </a:lnTo>
                <a:cubicBezTo>
                  <a:pt x="4290286" y="0"/>
                  <a:pt x="4319794" y="29508"/>
                  <a:pt x="4319794" y="65909"/>
                </a:cubicBezTo>
                <a:lnTo>
                  <a:pt x="4319794" y="2684873"/>
                </a:lnTo>
                <a:cubicBezTo>
                  <a:pt x="4319794" y="2721274"/>
                  <a:pt x="4290286" y="2750782"/>
                  <a:pt x="4253885" y="2750782"/>
                </a:cubicBezTo>
                <a:lnTo>
                  <a:pt x="65909" y="2750782"/>
                </a:lnTo>
                <a:cubicBezTo>
                  <a:pt x="29508" y="2750782"/>
                  <a:pt x="0" y="2721274"/>
                  <a:pt x="0" y="2684873"/>
                </a:cubicBezTo>
                <a:lnTo>
                  <a:pt x="0" y="65909"/>
                </a:lnTo>
                <a:cubicBezTo>
                  <a:pt x="0" y="29508"/>
                  <a:pt x="29508" y="0"/>
                  <a:pt x="65909" y="0"/>
                </a:cubicBez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901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-545469" y="1459863"/>
            <a:ext cx="3026794" cy="3925877"/>
          </a:xfrm>
          <a:custGeom>
            <a:avLst/>
            <a:gdLst>
              <a:gd name="connsiteX0" fmla="*/ 72522 w 3026794"/>
              <a:gd name="connsiteY0" fmla="*/ 0 h 3925877"/>
              <a:gd name="connsiteX1" fmla="*/ 2954272 w 3026794"/>
              <a:gd name="connsiteY1" fmla="*/ 0 h 3925877"/>
              <a:gd name="connsiteX2" fmla="*/ 3026794 w 3026794"/>
              <a:gd name="connsiteY2" fmla="*/ 72522 h 3925877"/>
              <a:gd name="connsiteX3" fmla="*/ 3026794 w 3026794"/>
              <a:gd name="connsiteY3" fmla="*/ 3853355 h 3925877"/>
              <a:gd name="connsiteX4" fmla="*/ 2954272 w 3026794"/>
              <a:gd name="connsiteY4" fmla="*/ 3925877 h 3925877"/>
              <a:gd name="connsiteX5" fmla="*/ 72522 w 3026794"/>
              <a:gd name="connsiteY5" fmla="*/ 3925877 h 3925877"/>
              <a:gd name="connsiteX6" fmla="*/ 0 w 3026794"/>
              <a:gd name="connsiteY6" fmla="*/ 3853355 h 3925877"/>
              <a:gd name="connsiteX7" fmla="*/ 0 w 3026794"/>
              <a:gd name="connsiteY7" fmla="*/ 72522 h 3925877"/>
              <a:gd name="connsiteX8" fmla="*/ 72522 w 3026794"/>
              <a:gd name="connsiteY8" fmla="*/ 0 h 392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794" h="3925877">
                <a:moveTo>
                  <a:pt x="72522" y="0"/>
                </a:moveTo>
                <a:lnTo>
                  <a:pt x="2954272" y="0"/>
                </a:lnTo>
                <a:cubicBezTo>
                  <a:pt x="2994325" y="0"/>
                  <a:pt x="3026794" y="32469"/>
                  <a:pt x="3026794" y="72522"/>
                </a:cubicBezTo>
                <a:lnTo>
                  <a:pt x="3026794" y="3853355"/>
                </a:lnTo>
                <a:cubicBezTo>
                  <a:pt x="3026794" y="3893408"/>
                  <a:pt x="2994325" y="3925877"/>
                  <a:pt x="2954272" y="3925877"/>
                </a:cubicBezTo>
                <a:lnTo>
                  <a:pt x="72522" y="3925877"/>
                </a:lnTo>
                <a:cubicBezTo>
                  <a:pt x="32469" y="3925877"/>
                  <a:pt x="0" y="3893408"/>
                  <a:pt x="0" y="3853355"/>
                </a:cubicBezTo>
                <a:lnTo>
                  <a:pt x="0" y="72522"/>
                </a:lnTo>
                <a:cubicBezTo>
                  <a:pt x="0" y="32469"/>
                  <a:pt x="32469" y="0"/>
                  <a:pt x="72522" y="0"/>
                </a:cubicBez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402286" y="1161715"/>
            <a:ext cx="4789714" cy="4515186"/>
          </a:xfrm>
          <a:custGeom>
            <a:avLst/>
            <a:gdLst>
              <a:gd name="connsiteX0" fmla="*/ 0 w 3628554"/>
              <a:gd name="connsiteY0" fmla="*/ 0 h 4515186"/>
              <a:gd name="connsiteX1" fmla="*/ 3628554 w 3628554"/>
              <a:gd name="connsiteY1" fmla="*/ 0 h 4515186"/>
              <a:gd name="connsiteX2" fmla="*/ 3628554 w 3628554"/>
              <a:gd name="connsiteY2" fmla="*/ 4515186 h 4515186"/>
              <a:gd name="connsiteX3" fmla="*/ 0 w 3628554"/>
              <a:gd name="connsiteY3" fmla="*/ 4515186 h 451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54" h="4515186">
                <a:moveTo>
                  <a:pt x="0" y="0"/>
                </a:moveTo>
                <a:lnTo>
                  <a:pt x="3628554" y="0"/>
                </a:lnTo>
                <a:lnTo>
                  <a:pt x="3628554" y="4515186"/>
                </a:lnTo>
                <a:lnTo>
                  <a:pt x="0" y="4515186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47434" y="1607723"/>
            <a:ext cx="6683686" cy="3786307"/>
          </a:xfrm>
          <a:custGeom>
            <a:avLst/>
            <a:gdLst>
              <a:gd name="connsiteX0" fmla="*/ 0 w 6683686"/>
              <a:gd name="connsiteY0" fmla="*/ 0 h 3786307"/>
              <a:gd name="connsiteX1" fmla="*/ 6683686 w 6683686"/>
              <a:gd name="connsiteY1" fmla="*/ 0 h 3786307"/>
              <a:gd name="connsiteX2" fmla="*/ 6683686 w 6683686"/>
              <a:gd name="connsiteY2" fmla="*/ 3786307 h 3786307"/>
              <a:gd name="connsiteX3" fmla="*/ 0 w 6683686"/>
              <a:gd name="connsiteY3" fmla="*/ 3786307 h 378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3686" h="3786307">
                <a:moveTo>
                  <a:pt x="0" y="0"/>
                </a:moveTo>
                <a:lnTo>
                  <a:pt x="6683686" y="0"/>
                </a:lnTo>
                <a:lnTo>
                  <a:pt x="6683686" y="3786307"/>
                </a:lnTo>
                <a:lnTo>
                  <a:pt x="0" y="378630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21090" y="1341230"/>
            <a:ext cx="5757863" cy="3271837"/>
          </a:xfrm>
          <a:custGeom>
            <a:avLst/>
            <a:gdLst>
              <a:gd name="connsiteX0" fmla="*/ 0 w 5757863"/>
              <a:gd name="connsiteY0" fmla="*/ 0 h 3271837"/>
              <a:gd name="connsiteX1" fmla="*/ 5757863 w 5757863"/>
              <a:gd name="connsiteY1" fmla="*/ 0 h 3271837"/>
              <a:gd name="connsiteX2" fmla="*/ 5757863 w 5757863"/>
              <a:gd name="connsiteY2" fmla="*/ 3271837 h 3271837"/>
              <a:gd name="connsiteX3" fmla="*/ 0 w 5757863"/>
              <a:gd name="connsiteY3" fmla="*/ 3271837 h 32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7863" h="3271837">
                <a:moveTo>
                  <a:pt x="0" y="0"/>
                </a:moveTo>
                <a:lnTo>
                  <a:pt x="5757863" y="0"/>
                </a:lnTo>
                <a:lnTo>
                  <a:pt x="5757863" y="3271837"/>
                </a:lnTo>
                <a:lnTo>
                  <a:pt x="0" y="3271837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453053" y="2793859"/>
            <a:ext cx="1590675" cy="1957388"/>
          </a:xfrm>
          <a:custGeom>
            <a:avLst/>
            <a:gdLst>
              <a:gd name="connsiteX0" fmla="*/ 0 w 1590675"/>
              <a:gd name="connsiteY0" fmla="*/ 0 h 1957388"/>
              <a:gd name="connsiteX1" fmla="*/ 1590675 w 1590675"/>
              <a:gd name="connsiteY1" fmla="*/ 0 h 1957388"/>
              <a:gd name="connsiteX2" fmla="*/ 1590675 w 1590675"/>
              <a:gd name="connsiteY2" fmla="*/ 1957388 h 1957388"/>
              <a:gd name="connsiteX3" fmla="*/ 0 w 1590675"/>
              <a:gd name="connsiteY3" fmla="*/ 1957388 h 195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675" h="1957388">
                <a:moveTo>
                  <a:pt x="0" y="0"/>
                </a:moveTo>
                <a:lnTo>
                  <a:pt x="1590675" y="0"/>
                </a:lnTo>
                <a:lnTo>
                  <a:pt x="1590675" y="1957388"/>
                </a:lnTo>
                <a:lnTo>
                  <a:pt x="0" y="1957388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77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924334" y="4021679"/>
            <a:ext cx="1957388" cy="1590675"/>
          </a:xfrm>
          <a:custGeom>
            <a:avLst/>
            <a:gdLst>
              <a:gd name="connsiteX0" fmla="*/ 0 w 1957388"/>
              <a:gd name="connsiteY0" fmla="*/ 0 h 1590675"/>
              <a:gd name="connsiteX1" fmla="*/ 1957388 w 1957388"/>
              <a:gd name="connsiteY1" fmla="*/ 0 h 1590675"/>
              <a:gd name="connsiteX2" fmla="*/ 1957388 w 1957388"/>
              <a:gd name="connsiteY2" fmla="*/ 1590675 h 1590675"/>
              <a:gd name="connsiteX3" fmla="*/ 0 w 1957388"/>
              <a:gd name="connsiteY3" fmla="*/ 1590675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8" h="1590675">
                <a:moveTo>
                  <a:pt x="0" y="0"/>
                </a:moveTo>
                <a:lnTo>
                  <a:pt x="1957388" y="0"/>
                </a:lnTo>
                <a:lnTo>
                  <a:pt x="1957388" y="1590675"/>
                </a:lnTo>
                <a:lnTo>
                  <a:pt x="0" y="1590675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dirty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2" y="1611087"/>
            <a:ext cx="5210625" cy="3620436"/>
          </a:xfrm>
          <a:custGeom>
            <a:avLst/>
            <a:gdLst>
              <a:gd name="connsiteX0" fmla="*/ 0 w 5210625"/>
              <a:gd name="connsiteY0" fmla="*/ 0 h 3620436"/>
              <a:gd name="connsiteX1" fmla="*/ 5210625 w 5210625"/>
              <a:gd name="connsiteY1" fmla="*/ 0 h 3620436"/>
              <a:gd name="connsiteX2" fmla="*/ 5210625 w 5210625"/>
              <a:gd name="connsiteY2" fmla="*/ 3620436 h 3620436"/>
              <a:gd name="connsiteX3" fmla="*/ 0 w 5210625"/>
              <a:gd name="connsiteY3" fmla="*/ 3620436 h 362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625" h="3620436">
                <a:moveTo>
                  <a:pt x="0" y="0"/>
                </a:moveTo>
                <a:lnTo>
                  <a:pt x="5210625" y="0"/>
                </a:lnTo>
                <a:lnTo>
                  <a:pt x="5210625" y="3620436"/>
                </a:lnTo>
                <a:lnTo>
                  <a:pt x="0" y="3620436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414329"/>
            <a:ext cx="6589486" cy="4013953"/>
          </a:xfrm>
          <a:custGeom>
            <a:avLst/>
            <a:gdLst>
              <a:gd name="connsiteX0" fmla="*/ 0 w 4876800"/>
              <a:gd name="connsiteY0" fmla="*/ 0 h 4013953"/>
              <a:gd name="connsiteX1" fmla="*/ 4876800 w 4876800"/>
              <a:gd name="connsiteY1" fmla="*/ 0 h 4013953"/>
              <a:gd name="connsiteX2" fmla="*/ 4876800 w 4876800"/>
              <a:gd name="connsiteY2" fmla="*/ 4013953 h 4013953"/>
              <a:gd name="connsiteX3" fmla="*/ 0 w 4876800"/>
              <a:gd name="connsiteY3" fmla="*/ 4013953 h 401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013953">
                <a:moveTo>
                  <a:pt x="0" y="0"/>
                </a:moveTo>
                <a:lnTo>
                  <a:pt x="4876800" y="0"/>
                </a:lnTo>
                <a:lnTo>
                  <a:pt x="4876800" y="4013953"/>
                </a:lnTo>
                <a:lnTo>
                  <a:pt x="0" y="4013953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554717" y="2409371"/>
            <a:ext cx="5312934" cy="4448629"/>
          </a:xfrm>
          <a:custGeom>
            <a:avLst/>
            <a:gdLst>
              <a:gd name="connsiteX0" fmla="*/ 0 w 6017227"/>
              <a:gd name="connsiteY0" fmla="*/ 0 h 4118865"/>
              <a:gd name="connsiteX1" fmla="*/ 6017227 w 6017227"/>
              <a:gd name="connsiteY1" fmla="*/ 0 h 4118865"/>
              <a:gd name="connsiteX2" fmla="*/ 6017227 w 6017227"/>
              <a:gd name="connsiteY2" fmla="*/ 4118865 h 4118865"/>
              <a:gd name="connsiteX3" fmla="*/ 0 w 6017227"/>
              <a:gd name="connsiteY3" fmla="*/ 4118865 h 411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7227" h="4118865">
                <a:moveTo>
                  <a:pt x="0" y="0"/>
                </a:moveTo>
                <a:lnTo>
                  <a:pt x="6017227" y="0"/>
                </a:lnTo>
                <a:lnTo>
                  <a:pt x="6017227" y="4118865"/>
                </a:lnTo>
                <a:lnTo>
                  <a:pt x="0" y="4118865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86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569231" y="0"/>
            <a:ext cx="5312934" cy="2093686"/>
          </a:xfrm>
          <a:custGeom>
            <a:avLst/>
            <a:gdLst>
              <a:gd name="connsiteX0" fmla="*/ 0 w 6017227"/>
              <a:gd name="connsiteY0" fmla="*/ 0 h 4118865"/>
              <a:gd name="connsiteX1" fmla="*/ 6017227 w 6017227"/>
              <a:gd name="connsiteY1" fmla="*/ 0 h 4118865"/>
              <a:gd name="connsiteX2" fmla="*/ 6017227 w 6017227"/>
              <a:gd name="connsiteY2" fmla="*/ 4118865 h 4118865"/>
              <a:gd name="connsiteX3" fmla="*/ 0 w 6017227"/>
              <a:gd name="connsiteY3" fmla="*/ 4118865 h 411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7227" h="4118865">
                <a:moveTo>
                  <a:pt x="0" y="0"/>
                </a:moveTo>
                <a:lnTo>
                  <a:pt x="6017227" y="0"/>
                </a:lnTo>
                <a:lnTo>
                  <a:pt x="6017227" y="4118865"/>
                </a:lnTo>
                <a:lnTo>
                  <a:pt x="0" y="4118865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35_Blank">
    <p:spTree>
      <p:nvGrpSpPr>
        <p:cNvPr id="2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804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488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61375A-C223-44C8-917C-F7C3A1BCD50F}" type="datetimeFigureOut">
              <a:rPr lang="en-GB" smtClean="0"/>
            </a:fld>
            <a:endParaRPr lang="en-GB"/>
          </a:p>
        </p:txBody>
      </p:sp>
      <p:sp>
        <p:nvSpPr>
          <p:cNvPr id="10488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8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983841B-0DB4-4C99-B5E5-79625F01DBF7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3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08107" y="685800"/>
            <a:ext cx="4572000" cy="3358166"/>
          </a:xfrm>
          <a:custGeom>
            <a:avLst/>
            <a:gdLst>
              <a:gd name="connsiteX0" fmla="*/ 0 w 4572000"/>
              <a:gd name="connsiteY0" fmla="*/ 0 h 3358166"/>
              <a:gd name="connsiteX1" fmla="*/ 4572000 w 4572000"/>
              <a:gd name="connsiteY1" fmla="*/ 0 h 3358166"/>
              <a:gd name="connsiteX2" fmla="*/ 4572000 w 4572000"/>
              <a:gd name="connsiteY2" fmla="*/ 3358166 h 3358166"/>
              <a:gd name="connsiteX3" fmla="*/ 0 w 4572000"/>
              <a:gd name="connsiteY3" fmla="*/ 3358166 h 335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3358166">
                <a:moveTo>
                  <a:pt x="0" y="0"/>
                </a:moveTo>
                <a:lnTo>
                  <a:pt x="4572000" y="0"/>
                </a:lnTo>
                <a:lnTo>
                  <a:pt x="4572000" y="3358166"/>
                </a:lnTo>
                <a:lnTo>
                  <a:pt x="0" y="3358166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79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362941" y="3441981"/>
            <a:ext cx="1990859" cy="1852103"/>
          </a:xfrm>
          <a:custGeom>
            <a:avLst/>
            <a:gdLst>
              <a:gd name="connsiteX0" fmla="*/ 0 w 1990859"/>
              <a:gd name="connsiteY0" fmla="*/ 0 h 1852103"/>
              <a:gd name="connsiteX1" fmla="*/ 1990859 w 1990859"/>
              <a:gd name="connsiteY1" fmla="*/ 0 h 1852103"/>
              <a:gd name="connsiteX2" fmla="*/ 1990859 w 1990859"/>
              <a:gd name="connsiteY2" fmla="*/ 1852103 h 1852103"/>
              <a:gd name="connsiteX3" fmla="*/ 0 w 1990859"/>
              <a:gd name="connsiteY3" fmla="*/ 1852103 h 185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0859" h="1852103">
                <a:moveTo>
                  <a:pt x="0" y="0"/>
                </a:moveTo>
                <a:lnTo>
                  <a:pt x="1990859" y="0"/>
                </a:lnTo>
                <a:lnTo>
                  <a:pt x="1990859" y="1852103"/>
                </a:lnTo>
                <a:lnTo>
                  <a:pt x="0" y="1852103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984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dirty="0" lang="en-US"/>
          </a:p>
        </p:txBody>
      </p:sp>
      <p:sp>
        <p:nvSpPr>
          <p:cNvPr id="10489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2425" y="1168400"/>
            <a:ext cx="3170460" cy="4508500"/>
          </a:xfrm>
          <a:custGeom>
            <a:avLst/>
            <a:gdLst>
              <a:gd name="connsiteX0" fmla="*/ 0 w 3744664"/>
              <a:gd name="connsiteY0" fmla="*/ 0 h 4508500"/>
              <a:gd name="connsiteX1" fmla="*/ 3744664 w 3744664"/>
              <a:gd name="connsiteY1" fmla="*/ 0 h 4508500"/>
              <a:gd name="connsiteX2" fmla="*/ 3744664 w 3744664"/>
              <a:gd name="connsiteY2" fmla="*/ 4508500 h 4508500"/>
              <a:gd name="connsiteX3" fmla="*/ 0 w 3744664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4664" h="4508500">
                <a:moveTo>
                  <a:pt x="0" y="0"/>
                </a:moveTo>
                <a:lnTo>
                  <a:pt x="3744664" y="0"/>
                </a:lnTo>
                <a:lnTo>
                  <a:pt x="3744664" y="4508500"/>
                </a:lnTo>
                <a:lnTo>
                  <a:pt x="0" y="45085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9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9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2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900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90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2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900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90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90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96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961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9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96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96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2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900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2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994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99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9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2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97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en-US" lang="zh-CN" smtClean="0"/>
              <a:t>单击图标添加图片</a:t>
            </a:r>
            <a:endParaRPr dirty="0" lang="en-US"/>
          </a:p>
        </p:txBody>
      </p:sp>
      <p:sp>
        <p:nvSpPr>
          <p:cNvPr id="104897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9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2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96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9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 文本">
    <p:spTree>
      <p:nvGrpSpPr>
        <p:cNvPr id="2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97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9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2172" y="1"/>
            <a:ext cx="3121932" cy="3251200"/>
          </a:xfrm>
          <a:custGeom>
            <a:avLst/>
            <a:gdLst>
              <a:gd name="connsiteX0" fmla="*/ 0 w 4065431"/>
              <a:gd name="connsiteY0" fmla="*/ 0 h 5676900"/>
              <a:gd name="connsiteX1" fmla="*/ 4065431 w 4065431"/>
              <a:gd name="connsiteY1" fmla="*/ 0 h 5676900"/>
              <a:gd name="connsiteX2" fmla="*/ 4065431 w 4065431"/>
              <a:gd name="connsiteY2" fmla="*/ 5676900 h 5676900"/>
              <a:gd name="connsiteX3" fmla="*/ 0 w 4065431"/>
              <a:gd name="connsiteY3" fmla="*/ 567690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431" h="5676900">
                <a:moveTo>
                  <a:pt x="0" y="0"/>
                </a:moveTo>
                <a:lnTo>
                  <a:pt x="4065431" y="0"/>
                </a:lnTo>
                <a:lnTo>
                  <a:pt x="4065431" y="5676900"/>
                </a:lnTo>
                <a:lnTo>
                  <a:pt x="0" y="56769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6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93061" y="3439886"/>
            <a:ext cx="3120568" cy="2722789"/>
          </a:xfrm>
          <a:custGeom>
            <a:avLst/>
            <a:gdLst>
              <a:gd name="connsiteX0" fmla="*/ 0 w 4065431"/>
              <a:gd name="connsiteY0" fmla="*/ 0 h 5676900"/>
              <a:gd name="connsiteX1" fmla="*/ 4065431 w 4065431"/>
              <a:gd name="connsiteY1" fmla="*/ 0 h 5676900"/>
              <a:gd name="connsiteX2" fmla="*/ 4065431 w 4065431"/>
              <a:gd name="connsiteY2" fmla="*/ 5676900 h 5676900"/>
              <a:gd name="connsiteX3" fmla="*/ 0 w 4065431"/>
              <a:gd name="connsiteY3" fmla="*/ 567690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431" h="5676900">
                <a:moveTo>
                  <a:pt x="0" y="0"/>
                </a:moveTo>
                <a:lnTo>
                  <a:pt x="4065431" y="0"/>
                </a:lnTo>
                <a:lnTo>
                  <a:pt x="4065431" y="5676900"/>
                </a:lnTo>
                <a:lnTo>
                  <a:pt x="0" y="56769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749141" y="2685142"/>
            <a:ext cx="4992916" cy="3664858"/>
          </a:xfrm>
          <a:custGeom>
            <a:avLst/>
            <a:gdLst>
              <a:gd name="connsiteX0" fmla="*/ 0 w 4992916"/>
              <a:gd name="connsiteY0" fmla="*/ 0 h 3664858"/>
              <a:gd name="connsiteX1" fmla="*/ 4992916 w 4992916"/>
              <a:gd name="connsiteY1" fmla="*/ 0 h 3664858"/>
              <a:gd name="connsiteX2" fmla="*/ 4992916 w 4992916"/>
              <a:gd name="connsiteY2" fmla="*/ 3664858 h 3664858"/>
              <a:gd name="connsiteX3" fmla="*/ 0 w 4992916"/>
              <a:gd name="connsiteY3" fmla="*/ 3664858 h 36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2916" h="3664858">
                <a:moveTo>
                  <a:pt x="0" y="0"/>
                </a:moveTo>
                <a:lnTo>
                  <a:pt x="4992916" y="0"/>
                </a:lnTo>
                <a:lnTo>
                  <a:pt x="4992916" y="3664858"/>
                </a:lnTo>
                <a:lnTo>
                  <a:pt x="0" y="3664858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dirty="0" lang="en-US"/>
          </a:p>
        </p:txBody>
      </p:sp>
      <p:sp>
        <p:nvSpPr>
          <p:cNvPr id="10486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33886" y="595086"/>
            <a:ext cx="3374571" cy="2721428"/>
          </a:xfrm>
          <a:custGeom>
            <a:avLst/>
            <a:gdLst>
              <a:gd name="connsiteX0" fmla="*/ 0 w 4992916"/>
              <a:gd name="connsiteY0" fmla="*/ 0 h 3664858"/>
              <a:gd name="connsiteX1" fmla="*/ 4992916 w 4992916"/>
              <a:gd name="connsiteY1" fmla="*/ 0 h 3664858"/>
              <a:gd name="connsiteX2" fmla="*/ 4992916 w 4992916"/>
              <a:gd name="connsiteY2" fmla="*/ 3664858 h 3664858"/>
              <a:gd name="connsiteX3" fmla="*/ 0 w 4992916"/>
              <a:gd name="connsiteY3" fmla="*/ 3664858 h 36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2916" h="3664858">
                <a:moveTo>
                  <a:pt x="0" y="0"/>
                </a:moveTo>
                <a:lnTo>
                  <a:pt x="4992916" y="0"/>
                </a:lnTo>
                <a:lnTo>
                  <a:pt x="4992916" y="3664858"/>
                </a:lnTo>
                <a:lnTo>
                  <a:pt x="0" y="3664858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09939" y="1150544"/>
            <a:ext cx="4360009" cy="4412343"/>
          </a:xfrm>
          <a:custGeom>
            <a:avLst/>
            <a:gdLst>
              <a:gd name="connsiteX0" fmla="*/ 0 w 4360009"/>
              <a:gd name="connsiteY0" fmla="*/ 0 h 4412343"/>
              <a:gd name="connsiteX1" fmla="*/ 4360009 w 4360009"/>
              <a:gd name="connsiteY1" fmla="*/ 0 h 4412343"/>
              <a:gd name="connsiteX2" fmla="*/ 4360009 w 4360009"/>
              <a:gd name="connsiteY2" fmla="*/ 4412343 h 4412343"/>
              <a:gd name="connsiteX3" fmla="*/ 0 w 4360009"/>
              <a:gd name="connsiteY3" fmla="*/ 4412343 h 44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0009" h="4412343">
                <a:moveTo>
                  <a:pt x="0" y="0"/>
                </a:moveTo>
                <a:lnTo>
                  <a:pt x="4360009" y="0"/>
                </a:lnTo>
                <a:lnTo>
                  <a:pt x="4360009" y="4412343"/>
                </a:lnTo>
                <a:lnTo>
                  <a:pt x="0" y="4412343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25490" y="617195"/>
            <a:ext cx="3727718" cy="5638800"/>
          </a:xfrm>
          <a:custGeom>
            <a:avLst/>
            <a:gdLst>
              <a:gd name="connsiteX0" fmla="*/ 0 w 3727718"/>
              <a:gd name="connsiteY0" fmla="*/ 0 h 5638800"/>
              <a:gd name="connsiteX1" fmla="*/ 3727718 w 3727718"/>
              <a:gd name="connsiteY1" fmla="*/ 0 h 5638800"/>
              <a:gd name="connsiteX2" fmla="*/ 3727718 w 3727718"/>
              <a:gd name="connsiteY2" fmla="*/ 5638800 h 5638800"/>
              <a:gd name="connsiteX3" fmla="*/ 0 w 3727718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718" h="5638800">
                <a:moveTo>
                  <a:pt x="0" y="0"/>
                </a:moveTo>
                <a:lnTo>
                  <a:pt x="3727718" y="0"/>
                </a:lnTo>
                <a:lnTo>
                  <a:pt x="3727718" y="5638800"/>
                </a:lnTo>
                <a:lnTo>
                  <a:pt x="0" y="56388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  <p:sp>
        <p:nvSpPr>
          <p:cNvPr id="104864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78390" y="598145"/>
            <a:ext cx="1713610" cy="5638800"/>
          </a:xfrm>
          <a:custGeom>
            <a:avLst/>
            <a:gdLst>
              <a:gd name="connsiteX0" fmla="*/ 0 w 3727718"/>
              <a:gd name="connsiteY0" fmla="*/ 0 h 5638800"/>
              <a:gd name="connsiteX1" fmla="*/ 3727718 w 3727718"/>
              <a:gd name="connsiteY1" fmla="*/ 0 h 5638800"/>
              <a:gd name="connsiteX2" fmla="*/ 3727718 w 3727718"/>
              <a:gd name="connsiteY2" fmla="*/ 5638800 h 5638800"/>
              <a:gd name="connsiteX3" fmla="*/ 0 w 3727718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718" h="5638800">
                <a:moveTo>
                  <a:pt x="0" y="0"/>
                </a:moveTo>
                <a:lnTo>
                  <a:pt x="3727718" y="0"/>
                </a:lnTo>
                <a:lnTo>
                  <a:pt x="3727718" y="5638800"/>
                </a:lnTo>
                <a:lnTo>
                  <a:pt x="0" y="56388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93689" y="831850"/>
            <a:ext cx="3727718" cy="5082490"/>
          </a:xfrm>
          <a:custGeom>
            <a:avLst/>
            <a:gdLst>
              <a:gd name="connsiteX0" fmla="*/ 0 w 3727718"/>
              <a:gd name="connsiteY0" fmla="*/ 0 h 5638800"/>
              <a:gd name="connsiteX1" fmla="*/ 3727718 w 3727718"/>
              <a:gd name="connsiteY1" fmla="*/ 0 h 5638800"/>
              <a:gd name="connsiteX2" fmla="*/ 3727718 w 3727718"/>
              <a:gd name="connsiteY2" fmla="*/ 5638800 h 5638800"/>
              <a:gd name="connsiteX3" fmla="*/ 0 w 3727718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718" h="5638800">
                <a:moveTo>
                  <a:pt x="0" y="0"/>
                </a:moveTo>
                <a:lnTo>
                  <a:pt x="3727718" y="0"/>
                </a:lnTo>
                <a:lnTo>
                  <a:pt x="3727718" y="5638800"/>
                </a:lnTo>
                <a:lnTo>
                  <a:pt x="0" y="5638800"/>
                </a:lnTo>
                <a:close/>
              </a:path>
            </a:pathLst>
          </a:custGeom>
        </p:spPr>
        <p:txBody>
          <a:bodyPr wrap="square">
            <a:noAutofit/>
          </a:bodyPr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5D9"/>
        </a:solidFill>
        <a:effectLst/>
      </p:bgPr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20E49-3FA4-4E47-9B0B-E0D5534B4CBE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57A-8BBD-4CA1-B3CF-9336033BC594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5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946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94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slideLayout" Target="../slideLayouts/slideLayout1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2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23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2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30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31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3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33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38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jpeg"/><Relationship Id="rId6" Type="http://schemas.openxmlformats.org/officeDocument/2006/relationships/slideLayout" Target="../slideLayouts/slideLayout3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slideLayout" Target="../slideLayouts/slideLayout35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Rectangle 17"/>
          <p:cNvSpPr/>
          <p:nvPr/>
        </p:nvSpPr>
        <p:spPr>
          <a:xfrm>
            <a:off x="460374" y="4528457"/>
            <a:ext cx="2129955" cy="1899150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83" name="TextBox 11"/>
          <p:cNvSpPr txBox="1"/>
          <p:nvPr/>
        </p:nvSpPr>
        <p:spPr>
          <a:xfrm>
            <a:off x="900615" y="1627688"/>
            <a:ext cx="5658485" cy="21488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13800" lang="en-US" spc="600" err="1">
                <a:solidFill>
                  <a:srgbClr val="504D36"/>
                </a:solidFill>
                <a:latin typeface="Perpetua" panose="02020502060401020303" pitchFamily="50" charset="0"/>
                <a:ea typeface="思源黑体 CN Medium" panose="020B0600000000000000" charset="-122"/>
              </a:rPr>
              <a:t>norem</a:t>
            </a:r>
            <a:endParaRPr dirty="0" sz="13800" lang="en-US" spc="600">
              <a:solidFill>
                <a:srgbClr val="504D36"/>
              </a:solidFill>
              <a:latin typeface="Perpetua" panose="02020502060401020303" pitchFamily="50" charset="0"/>
              <a:ea typeface="思源黑体 CN Medium" panose="020B0600000000000000" charset="-122"/>
            </a:endParaRPr>
          </a:p>
        </p:txBody>
      </p:sp>
      <p:sp>
        <p:nvSpPr>
          <p:cNvPr id="1048584" name="AutoShape 2" descr="blob:https://web.whatsapp.com/1e419f75-ff24-4217-b2f2-cdb7101ad1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/>
          <a:p>
            <a:endParaRPr lang="en-US"/>
          </a:p>
        </p:txBody>
      </p:sp>
      <p:sp>
        <p:nvSpPr>
          <p:cNvPr id="1048585" name="TextBox 32"/>
          <p:cNvSpPr txBox="1"/>
          <p:nvPr/>
        </p:nvSpPr>
        <p:spPr>
          <a:xfrm>
            <a:off x="1446633" y="3712874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52" name="图片占位符 3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782435" y="523917"/>
            <a:ext cx="4737100" cy="6328326"/>
          </a:xfrm>
          <a:prstGeom prst="rect"/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5"/>
          <p:cNvSpPr/>
          <p:nvPr/>
        </p:nvSpPr>
        <p:spPr>
          <a:xfrm>
            <a:off x="7000874" y="0"/>
            <a:ext cx="1209675" cy="6858000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67" name="TextBox 7"/>
          <p:cNvSpPr txBox="1"/>
          <p:nvPr/>
        </p:nvSpPr>
        <p:spPr>
          <a:xfrm>
            <a:off x="934694" y="2151725"/>
            <a:ext cx="5198161" cy="24790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8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Break Section</a:t>
            </a:r>
            <a:endParaRPr dirty="0" sz="8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668" name="TextBox 4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64" name="图片占位符 3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192262" y="-1"/>
            <a:ext cx="3998976" cy="6858001"/>
          </a:xfrm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Rectangle 5"/>
          <p:cNvSpPr/>
          <p:nvPr/>
        </p:nvSpPr>
        <p:spPr>
          <a:xfrm>
            <a:off x="0" y="1828800"/>
            <a:ext cx="12191999" cy="5029199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73" name="TextBox 9"/>
          <p:cNvSpPr txBox="1"/>
          <p:nvPr/>
        </p:nvSpPr>
        <p:spPr>
          <a:xfrm>
            <a:off x="1248229" y="357126"/>
            <a:ext cx="9695542" cy="1015663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Meet Our Expert Team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674" name="TextBox 10"/>
          <p:cNvSpPr txBox="1"/>
          <p:nvPr/>
        </p:nvSpPr>
        <p:spPr>
          <a:xfrm>
            <a:off x="895780" y="2247361"/>
            <a:ext cx="2688828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Hanna Peres</a:t>
            </a:r>
            <a:endParaRPr b="1" dirty="0" lang="en-US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675" name="TextBox 11"/>
          <p:cNvSpPr txBox="1"/>
          <p:nvPr/>
        </p:nvSpPr>
        <p:spPr>
          <a:xfrm>
            <a:off x="885778" y="2429424"/>
            <a:ext cx="2688828" cy="345440"/>
          </a:xfrm>
          <a:prstGeom prst="rect"/>
          <a:noFill/>
        </p:spPr>
        <p:txBody>
          <a:bodyPr rtlCol="0" wrap="square">
            <a:spAutoFit/>
          </a:bodyPr>
          <a:p>
            <a:pPr algn="ctr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Art Director</a:t>
            </a:r>
            <a:endParaRPr dirty="0" sz="1000" lang="en-US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sp>
        <p:nvSpPr>
          <p:cNvPr id="1048676" name="TextBox 12"/>
          <p:cNvSpPr txBox="1"/>
          <p:nvPr/>
        </p:nvSpPr>
        <p:spPr>
          <a:xfrm>
            <a:off x="4761588" y="2247361"/>
            <a:ext cx="2688828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Anna </a:t>
            </a:r>
            <a:r>
              <a:rPr b="1" dirty="0" lang="en-US" err="1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Potosva</a:t>
            </a:r>
            <a:endParaRPr b="1" dirty="0" lang="en-US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677" name="TextBox 13"/>
          <p:cNvSpPr txBox="1"/>
          <p:nvPr/>
        </p:nvSpPr>
        <p:spPr>
          <a:xfrm>
            <a:off x="4751586" y="2429424"/>
            <a:ext cx="2688828" cy="345440"/>
          </a:xfrm>
          <a:prstGeom prst="rect"/>
          <a:noFill/>
        </p:spPr>
        <p:txBody>
          <a:bodyPr rtlCol="0" wrap="square">
            <a:spAutoFit/>
          </a:bodyPr>
          <a:p>
            <a:pPr algn="ctr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Exclusive Manager</a:t>
            </a:r>
            <a:endParaRPr dirty="0" sz="1000" lang="en-US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sp>
        <p:nvSpPr>
          <p:cNvPr id="1048678" name="TextBox 14"/>
          <p:cNvSpPr txBox="1"/>
          <p:nvPr/>
        </p:nvSpPr>
        <p:spPr>
          <a:xfrm>
            <a:off x="8866511" y="2247361"/>
            <a:ext cx="2688828" cy="369332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Rebecca Honey</a:t>
            </a:r>
            <a:endParaRPr b="1" dirty="0" lang="en-US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679" name="TextBox 15"/>
          <p:cNvSpPr txBox="1"/>
          <p:nvPr/>
        </p:nvSpPr>
        <p:spPr>
          <a:xfrm>
            <a:off x="8856509" y="2429424"/>
            <a:ext cx="2688828" cy="345440"/>
          </a:xfrm>
          <a:prstGeom prst="rect"/>
          <a:noFill/>
        </p:spPr>
        <p:txBody>
          <a:bodyPr rtlCol="0" wrap="square">
            <a:spAutoFit/>
          </a:bodyPr>
          <a:p>
            <a:pPr algn="ctr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Creative Designer</a:t>
            </a:r>
            <a:endParaRPr dirty="0" sz="1000" lang="en-US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sp>
        <p:nvSpPr>
          <p:cNvPr id="1048680" name="TextBox 18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65" name="图片占位符 6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2891847"/>
            <a:ext cx="4221769" cy="3015549"/>
          </a:xfrm>
        </p:spPr>
      </p:pic>
      <p:pic>
        <p:nvPicPr>
          <p:cNvPr id="2097166" name="图片占位符 17"/>
          <p:cNvPicPr>
            <a:picLocks noChangeAspect="1" noGrp="1"/>
          </p:cNvPicPr>
          <p:nvPr>
            <p:ph type="pic" sz="quarter" idx="12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970230" y="2891847"/>
            <a:ext cx="4221769" cy="3015549"/>
          </a:xfrm>
        </p:spPr>
      </p:pic>
      <p:pic>
        <p:nvPicPr>
          <p:cNvPr id="2097167" name="图片占位符 22"/>
          <p:cNvPicPr>
            <a:picLocks noChangeAspect="1" noGrp="1"/>
          </p:cNvPicPr>
          <p:nvPr>
            <p:ph type="pic" sz="quarter" idx="11"/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222099" y="2906119"/>
            <a:ext cx="3733139" cy="3019451"/>
          </a:xfrm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ectangle 27"/>
          <p:cNvSpPr/>
          <p:nvPr/>
        </p:nvSpPr>
        <p:spPr>
          <a:xfrm>
            <a:off x="1277257" y="2728685"/>
            <a:ext cx="3773714" cy="3367315"/>
          </a:xfrm>
          <a:prstGeom prst="rect"/>
          <a:solidFill>
            <a:srgbClr val="B5B19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83" name="TextBox 8"/>
          <p:cNvSpPr txBox="1"/>
          <p:nvPr/>
        </p:nvSpPr>
        <p:spPr>
          <a:xfrm>
            <a:off x="6547101" y="1902592"/>
            <a:ext cx="4026792" cy="1894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>
                <a:solidFill>
                  <a:srgbClr val="504D36"/>
                </a:solidFill>
                <a:latin typeface="Perpetua" panose="02020502060401020303" pitchFamily="50" charset="0"/>
              </a:rPr>
              <a:t>Hanna Peres </a:t>
            </a:r>
            <a:r>
              <a:rPr dirty="0" sz="2000" lang="en-US">
                <a:solidFill>
                  <a:srgbClr val="504D36"/>
                </a:solidFill>
                <a:latin typeface="Roboto" panose="02000000000000000000"/>
              </a:rPr>
              <a:t>Art Director</a:t>
            </a:r>
            <a:endParaRPr dirty="0" sz="3200" lang="en-US">
              <a:solidFill>
                <a:srgbClr val="504D36"/>
              </a:solidFill>
              <a:latin typeface="Roboto" panose="02000000000000000000"/>
            </a:endParaRPr>
          </a:p>
        </p:txBody>
      </p:sp>
      <p:sp>
        <p:nvSpPr>
          <p:cNvPr id="1048684" name="TextBox 9"/>
          <p:cNvSpPr txBox="1"/>
          <p:nvPr/>
        </p:nvSpPr>
        <p:spPr>
          <a:xfrm>
            <a:off x="6547100" y="3440730"/>
            <a:ext cx="4026793" cy="1107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Donec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leo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erat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sagittis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tortor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fermentum. Vestibulum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685" name="TextBox 5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68" name="图片占位符 2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85290" y="1184146"/>
            <a:ext cx="2997200" cy="4489708"/>
          </a:xfrm>
          <a:prstGeom prst="rect"/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ectangle 18"/>
          <p:cNvSpPr/>
          <p:nvPr/>
        </p:nvSpPr>
        <p:spPr>
          <a:xfrm>
            <a:off x="7833751" y="2590102"/>
            <a:ext cx="3735949" cy="3491381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88" name="TextBox 9"/>
          <p:cNvSpPr txBox="1"/>
          <p:nvPr/>
        </p:nvSpPr>
        <p:spPr>
          <a:xfrm>
            <a:off x="1872341" y="2131247"/>
            <a:ext cx="5471887" cy="12979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>
                <a:solidFill>
                  <a:srgbClr val="504D36"/>
                </a:solidFill>
                <a:latin typeface="Perpetua" panose="02020502060401020303" pitchFamily="50" charset="0"/>
              </a:rPr>
              <a:t>Anna </a:t>
            </a:r>
            <a:r>
              <a:rPr dirty="0" sz="6000" lang="en-US" err="1">
                <a:solidFill>
                  <a:srgbClr val="504D36"/>
                </a:solidFill>
                <a:latin typeface="Perpetua" panose="02020502060401020303" pitchFamily="50" charset="0"/>
              </a:rPr>
              <a:t>Potosva</a:t>
            </a:r>
            <a:r>
              <a:rPr dirty="0" sz="6000" lang="en-US">
                <a:solidFill>
                  <a:srgbClr val="504D36"/>
                </a:solidFill>
                <a:latin typeface="Perpetua" panose="02020502060401020303" pitchFamily="50" charset="0"/>
              </a:rPr>
              <a:t>  </a:t>
            </a:r>
            <a:r>
              <a:rPr dirty="0" sz="2000" lang="en-US">
                <a:solidFill>
                  <a:srgbClr val="504D36"/>
                </a:solidFill>
                <a:latin typeface="Roboto" panose="02000000000000000000"/>
              </a:rPr>
              <a:t>Exclusive Manager</a:t>
            </a:r>
            <a:endParaRPr dirty="0" sz="4000" lang="en-US">
              <a:solidFill>
                <a:srgbClr val="504D36"/>
              </a:solidFill>
              <a:latin typeface="Roboto" panose="02000000000000000000"/>
            </a:endParaRPr>
          </a:p>
        </p:txBody>
      </p:sp>
      <p:sp>
        <p:nvSpPr>
          <p:cNvPr id="1048689" name="TextBox 10"/>
          <p:cNvSpPr txBox="1"/>
          <p:nvPr/>
        </p:nvSpPr>
        <p:spPr>
          <a:xfrm>
            <a:off x="1872341" y="3653591"/>
            <a:ext cx="4026793" cy="1107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Donec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leo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erat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sagittis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tortor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fermentum. Vestibulum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690" name="TextBox 5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69" name="图片占位符 2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213725" y="1140460"/>
            <a:ext cx="2997200" cy="4495800"/>
          </a:xfrm>
          <a:prstGeom prst="rect"/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Rectangle 12"/>
          <p:cNvSpPr/>
          <p:nvPr/>
        </p:nvSpPr>
        <p:spPr>
          <a:xfrm>
            <a:off x="4393866" y="2590102"/>
            <a:ext cx="3735949" cy="3491381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93" name="TextBox 8"/>
          <p:cNvSpPr txBox="1"/>
          <p:nvPr/>
        </p:nvSpPr>
        <p:spPr>
          <a:xfrm>
            <a:off x="590844" y="2282681"/>
            <a:ext cx="4213386" cy="224676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>
                <a:solidFill>
                  <a:srgbClr val="504D36"/>
                </a:solidFill>
                <a:latin typeface="Perpetua" panose="02020502060401020303" pitchFamily="50" charset="0"/>
              </a:rPr>
              <a:t>Rebecca Honey</a:t>
            </a:r>
            <a:endParaRPr dirty="0" sz="6000" lang="en-US">
              <a:solidFill>
                <a:srgbClr val="504D36"/>
              </a:solidFill>
              <a:latin typeface="Perpetua" panose="02020502060401020303" pitchFamily="50" charset="0"/>
            </a:endParaRPr>
          </a:p>
          <a:p>
            <a:r>
              <a:rPr dirty="0" sz="2000" lang="en-US">
                <a:solidFill>
                  <a:srgbClr val="504D36"/>
                </a:solidFill>
                <a:latin typeface="Roboto" panose="02000000000000000000"/>
              </a:rPr>
              <a:t>Exclusive Manager</a:t>
            </a:r>
            <a:endParaRPr dirty="0" sz="4000" lang="en-US">
              <a:solidFill>
                <a:srgbClr val="504D36"/>
              </a:solidFill>
              <a:latin typeface="Roboto" panose="02000000000000000000"/>
            </a:endParaRPr>
          </a:p>
        </p:txBody>
      </p:sp>
      <p:sp>
        <p:nvSpPr>
          <p:cNvPr id="1048694" name="TextBox 9"/>
          <p:cNvSpPr txBox="1"/>
          <p:nvPr/>
        </p:nvSpPr>
        <p:spPr>
          <a:xfrm>
            <a:off x="8626940" y="2602616"/>
            <a:ext cx="2898533" cy="1615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Donec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leo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erat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sagittis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tortor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fermentum. Vestibulum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695" name="TextBox 5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70" name="图片占位符 2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91710" y="1184146"/>
            <a:ext cx="2997200" cy="4489708"/>
          </a:xfrm>
          <a:prstGeom prst="rect"/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extBox 6"/>
          <p:cNvSpPr txBox="1"/>
          <p:nvPr/>
        </p:nvSpPr>
        <p:spPr>
          <a:xfrm>
            <a:off x="1247539" y="1294829"/>
            <a:ext cx="5389808" cy="1894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Best Team </a:t>
            </a:r>
            <a:r>
              <a:rPr dirty="0" sz="6000" lang="en-US" spc="300" err="1">
                <a:solidFill>
                  <a:srgbClr val="504D36"/>
                </a:solidFill>
                <a:latin typeface="Perpetua" panose="02020502060401020303" pitchFamily="50" charset="0"/>
              </a:rPr>
              <a:t>Favourite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702" name="Rectangle 21"/>
          <p:cNvSpPr/>
          <p:nvPr/>
        </p:nvSpPr>
        <p:spPr>
          <a:xfrm>
            <a:off x="1549423" y="4089400"/>
            <a:ext cx="2393020" cy="2315933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03" name="TextBox 8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grpSp>
        <p:nvGrpSpPr>
          <p:cNvPr id="115" name="Group 9"/>
          <p:cNvGrpSpPr/>
          <p:nvPr/>
        </p:nvGrpSpPr>
        <p:grpSpPr>
          <a:xfrm rot="5400000">
            <a:off x="5625978" y="2454471"/>
            <a:ext cx="1345066" cy="277587"/>
            <a:chOff x="2163536" y="965198"/>
            <a:chExt cx="1345066" cy="277587"/>
          </a:xfrm>
        </p:grpSpPr>
        <p:sp>
          <p:nvSpPr>
            <p:cNvPr id="1048704" name="Oval 11"/>
            <p:cNvSpPr/>
            <p:nvPr/>
          </p:nvSpPr>
          <p:spPr>
            <a:xfrm>
              <a:off x="2163536" y="965200"/>
              <a:ext cx="277585" cy="277585"/>
            </a:xfrm>
            <a:prstGeom prst="ellipse"/>
            <a:solidFill>
              <a:srgbClr val="504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05" name="Oval 12"/>
            <p:cNvSpPr/>
            <p:nvPr/>
          </p:nvSpPr>
          <p:spPr>
            <a:xfrm>
              <a:off x="2514601" y="965199"/>
              <a:ext cx="277585" cy="277585"/>
            </a:xfrm>
            <a:prstGeom prst="ellipse"/>
            <a:solidFill>
              <a:srgbClr val="B5B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06" name="Oval 17"/>
            <p:cNvSpPr/>
            <p:nvPr/>
          </p:nvSpPr>
          <p:spPr>
            <a:xfrm>
              <a:off x="2881994" y="965200"/>
              <a:ext cx="277585" cy="277585"/>
            </a:xfrm>
            <a:prstGeom prst="ellipse"/>
            <a:solidFill>
              <a:srgbClr val="CBB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07" name="Oval 18"/>
            <p:cNvSpPr/>
            <p:nvPr/>
          </p:nvSpPr>
          <p:spPr>
            <a:xfrm>
              <a:off x="3231017" y="965198"/>
              <a:ext cx="277585" cy="277585"/>
            </a:xfrm>
            <a:prstGeom prst="ellipse"/>
            <a:solidFill>
              <a:srgbClr val="D9C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pic>
        <p:nvPicPr>
          <p:cNvPr id="2097171" name="图片占位符 20"/>
          <p:cNvPicPr>
            <a:picLocks noChangeAspect="1" noGrp="1"/>
          </p:cNvPicPr>
          <p:nvPr>
            <p:ph type="pic" sz="quarter" idx="13"/>
          </p:nvPr>
        </p:nvPicPr>
        <p:blipFill rotWithShape="1">
          <a:blip xmlns:r="http://schemas.openxmlformats.org/officeDocument/2006/relationships" r:embed="rId1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6733790" y="1524000"/>
            <a:ext cx="2394566" cy="2336767"/>
          </a:xfrm>
        </p:spPr>
      </p:pic>
      <p:pic>
        <p:nvPicPr>
          <p:cNvPr id="2097172" name="图片占位符 16"/>
          <p:cNvPicPr>
            <a:picLocks noChangeAspect="1" noGrp="1"/>
          </p:cNvPicPr>
          <p:nvPr>
            <p:ph type="pic" sz="quarter" idx="12"/>
          </p:nvPr>
        </p:nvPicPr>
        <p:blipFill rotWithShape="1">
          <a:blip xmlns:r="http://schemas.openxmlformats.org/officeDocument/2006/relationships" r:embed="rId2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9318463" y="1508647"/>
            <a:ext cx="2394566" cy="2336767"/>
          </a:xfrm>
        </p:spPr>
      </p:pic>
      <p:pic>
        <p:nvPicPr>
          <p:cNvPr id="2097173" name="图片占位符 23"/>
          <p:cNvPicPr>
            <a:picLocks noChangeAspect="1" noGrp="1"/>
          </p:cNvPicPr>
          <p:nvPr>
            <p:ph type="pic" sz="quarter" idx="14"/>
          </p:nvPr>
        </p:nvPicPr>
        <p:blipFill rotWithShape="1">
          <a:blip xmlns:r="http://schemas.openxmlformats.org/officeDocument/2006/relationships"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-1227"/>
          <a:stretch>
            <a:fillRect/>
          </a:stretch>
        </p:blipFill>
        <p:spPr>
          <a:xfrm>
            <a:off x="9334791" y="4078545"/>
            <a:ext cx="2394566" cy="2336767"/>
          </a:xfrm>
        </p:spPr>
      </p:pic>
      <p:pic>
        <p:nvPicPr>
          <p:cNvPr id="2097174" name="图片占位符 10"/>
          <p:cNvPicPr>
            <a:picLocks noChangeAspect="1" noGrp="1"/>
          </p:cNvPicPr>
          <p:nvPr>
            <p:ph type="pic" sz="quarter" idx="10"/>
          </p:nvPr>
        </p:nvPicPr>
        <p:blipFill rotWithShape="1">
          <a:blip xmlns:r="http://schemas.openxmlformats.org/officeDocument/2006/relationships" r:embed="rId4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4132348" y="4075861"/>
            <a:ext cx="2394566" cy="2336767"/>
          </a:xfrm>
        </p:spPr>
      </p:pic>
      <p:pic>
        <p:nvPicPr>
          <p:cNvPr id="2097175" name="图片占位符 27"/>
          <p:cNvPicPr>
            <a:picLocks noChangeAspect="1" noGrp="1"/>
          </p:cNvPicPr>
          <p:nvPr>
            <p:ph type="pic" sz="quarter" idx="11"/>
          </p:nvPr>
        </p:nvPicPr>
        <p:blipFill rotWithShape="1">
          <a:blip xmlns:r="http://schemas.openxmlformats.org/officeDocument/2006/relationships" r:embed="rId5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6748084" y="4063161"/>
            <a:ext cx="2394566" cy="2336767"/>
          </a:xfrm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Rectangle 33"/>
          <p:cNvSpPr/>
          <p:nvPr/>
        </p:nvSpPr>
        <p:spPr>
          <a:xfrm>
            <a:off x="0" y="1"/>
            <a:ext cx="6937829" cy="6858000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10" name="TextBox 8"/>
          <p:cNvSpPr txBox="1"/>
          <p:nvPr/>
        </p:nvSpPr>
        <p:spPr>
          <a:xfrm>
            <a:off x="1219222" y="1190641"/>
            <a:ext cx="4455864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Our Service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grpSp>
        <p:nvGrpSpPr>
          <p:cNvPr id="118" name="Group 5"/>
          <p:cNvGrpSpPr/>
          <p:nvPr/>
        </p:nvGrpSpPr>
        <p:grpSpPr>
          <a:xfrm>
            <a:off x="8067158" y="2477395"/>
            <a:ext cx="3147672" cy="1853388"/>
            <a:chOff x="4391413" y="3723591"/>
            <a:chExt cx="3498493" cy="2059956"/>
          </a:xfrm>
        </p:grpSpPr>
        <p:sp>
          <p:nvSpPr>
            <p:cNvPr id="1048711" name="Rectangle 23"/>
            <p:cNvSpPr/>
            <p:nvPr/>
          </p:nvSpPr>
          <p:spPr>
            <a:xfrm>
              <a:off x="4391413" y="3723591"/>
              <a:ext cx="3498493" cy="2059956"/>
            </a:xfrm>
            <a:prstGeom prst="rect"/>
            <a:noFill/>
            <a:ln w="28575">
              <a:solidFill>
                <a:srgbClr val="B5B1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12" name="TextBox 9"/>
            <p:cNvSpPr txBox="1"/>
            <p:nvPr/>
          </p:nvSpPr>
          <p:spPr>
            <a:xfrm>
              <a:off x="4751586" y="4032704"/>
              <a:ext cx="2688828" cy="440403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dirty="0" sz="2000" lang="en-US">
                  <a:solidFill>
                    <a:srgbClr val="504D36"/>
                  </a:solidFill>
                  <a:latin typeface="Perpetua" panose="02020502060401020303" pitchFamily="50" charset="0"/>
                  <a:ea typeface="Roboto Medium" panose="02000000000000000000" pitchFamily="2" charset="0"/>
                </a:rPr>
                <a:t>Second Service</a:t>
              </a:r>
              <a:endParaRPr dirty="0" sz="2000" lang="en-US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endParaRPr>
            </a:p>
          </p:txBody>
        </p:sp>
        <p:sp>
          <p:nvSpPr>
            <p:cNvPr id="1048713" name="TextBox 10"/>
            <p:cNvSpPr txBox="1"/>
            <p:nvPr/>
          </p:nvSpPr>
          <p:spPr>
            <a:xfrm>
              <a:off x="4642852" y="4415099"/>
              <a:ext cx="2906318" cy="94856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lnSpc>
                  <a:spcPct val="150000"/>
                </a:lnSpc>
              </a:pP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 dolor sit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amet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consectetur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adipiscing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elit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Etiam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gravida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turpis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id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blandit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condimentum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endPara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19" name="Group 7"/>
          <p:cNvGrpSpPr/>
          <p:nvPr/>
        </p:nvGrpSpPr>
        <p:grpSpPr>
          <a:xfrm>
            <a:off x="8081672" y="4518383"/>
            <a:ext cx="3147672" cy="1853388"/>
            <a:chOff x="8042511" y="3723591"/>
            <a:chExt cx="3498493" cy="2059956"/>
          </a:xfrm>
        </p:grpSpPr>
        <p:sp>
          <p:nvSpPr>
            <p:cNvPr id="1048714" name="Rectangle 24"/>
            <p:cNvSpPr/>
            <p:nvPr/>
          </p:nvSpPr>
          <p:spPr>
            <a:xfrm>
              <a:off x="8042511" y="3723591"/>
              <a:ext cx="3498493" cy="2059956"/>
            </a:xfrm>
            <a:prstGeom prst="rect"/>
            <a:noFill/>
            <a:ln w="28575">
              <a:solidFill>
                <a:srgbClr val="B5B1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15" name="TextBox 17"/>
            <p:cNvSpPr txBox="1"/>
            <p:nvPr/>
          </p:nvSpPr>
          <p:spPr>
            <a:xfrm>
              <a:off x="8368769" y="4032704"/>
              <a:ext cx="2688828" cy="440403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dirty="0" sz="2000" lang="en-US">
                  <a:solidFill>
                    <a:srgbClr val="504D36"/>
                  </a:solidFill>
                  <a:latin typeface="Perpetua" panose="02020502060401020303" pitchFamily="50" charset="0"/>
                  <a:ea typeface="Roboto Medium" panose="02000000000000000000" pitchFamily="2" charset="0"/>
                </a:rPr>
                <a:t>Third Service</a:t>
              </a:r>
              <a:endParaRPr dirty="0" sz="2000" lang="en-US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endParaRPr>
            </a:p>
          </p:txBody>
        </p:sp>
        <p:sp>
          <p:nvSpPr>
            <p:cNvPr id="1048716" name="TextBox 18"/>
            <p:cNvSpPr txBox="1"/>
            <p:nvPr/>
          </p:nvSpPr>
          <p:spPr>
            <a:xfrm>
              <a:off x="8260035" y="4415099"/>
              <a:ext cx="2906318" cy="94856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lnSpc>
                  <a:spcPct val="150000"/>
                </a:lnSpc>
              </a:pP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 dolor sit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amet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consectetur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adipiscing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elit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Etiam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gravida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turpis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id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blandit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condimentum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endPara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20" name="Group 4"/>
          <p:cNvGrpSpPr/>
          <p:nvPr/>
        </p:nvGrpSpPr>
        <p:grpSpPr>
          <a:xfrm>
            <a:off x="8067158" y="447758"/>
            <a:ext cx="3147672" cy="1853388"/>
            <a:chOff x="750293" y="3723591"/>
            <a:chExt cx="3498493" cy="2059956"/>
          </a:xfrm>
        </p:grpSpPr>
        <p:sp>
          <p:nvSpPr>
            <p:cNvPr id="1048717" name="Rectangle 6"/>
            <p:cNvSpPr/>
            <p:nvPr/>
          </p:nvSpPr>
          <p:spPr>
            <a:xfrm>
              <a:off x="750293" y="3723591"/>
              <a:ext cx="3498493" cy="2059956"/>
            </a:xfrm>
            <a:prstGeom prst="rect"/>
            <a:noFill/>
            <a:ln w="28575">
              <a:solidFill>
                <a:srgbClr val="B5B1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18" name="TextBox 19"/>
            <p:cNvSpPr txBox="1"/>
            <p:nvPr/>
          </p:nvSpPr>
          <p:spPr>
            <a:xfrm>
              <a:off x="1163409" y="4032704"/>
              <a:ext cx="2688828" cy="440403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dirty="0" sz="2000" lang="en-US">
                  <a:solidFill>
                    <a:srgbClr val="504D36"/>
                  </a:solidFill>
                  <a:latin typeface="Perpetua" panose="02020502060401020303" pitchFamily="50" charset="0"/>
                  <a:ea typeface="Roboto Medium" panose="02000000000000000000" pitchFamily="2" charset="0"/>
                </a:rPr>
                <a:t>First Service</a:t>
              </a:r>
              <a:endParaRPr dirty="0" sz="2000" lang="en-US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endParaRPr>
            </a:p>
          </p:txBody>
        </p:sp>
        <p:sp>
          <p:nvSpPr>
            <p:cNvPr id="1048719" name="TextBox 20"/>
            <p:cNvSpPr txBox="1"/>
            <p:nvPr/>
          </p:nvSpPr>
          <p:spPr>
            <a:xfrm>
              <a:off x="1054664" y="4400940"/>
              <a:ext cx="2906318" cy="94856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lnSpc>
                  <a:spcPct val="150000"/>
                </a:lnSpc>
              </a:pP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 dolor sit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amet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consectetur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adipiscing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elit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Etiam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gravida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turpis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id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blandit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condimentum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endPara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048720" name="TextBox 16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76" name="图片占位符 3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 cstate="screen">
            <a:grayscl/>
          </a:blip>
          <a:srcRect/>
          <a:stretch>
            <a:fillRect/>
          </a:stretch>
        </p:blipFill>
        <p:spPr/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Rectangle 23"/>
          <p:cNvSpPr/>
          <p:nvPr/>
        </p:nvSpPr>
        <p:spPr>
          <a:xfrm>
            <a:off x="0" y="916846"/>
            <a:ext cx="9144000" cy="4874357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28" name="TextBox 5"/>
          <p:cNvSpPr txBox="1"/>
          <p:nvPr/>
        </p:nvSpPr>
        <p:spPr>
          <a:xfrm rot="5400000">
            <a:off x="8547031" y="3696946"/>
            <a:ext cx="4597482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Portfolio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729" name="TextBox 13"/>
          <p:cNvSpPr txBox="1"/>
          <p:nvPr/>
        </p:nvSpPr>
        <p:spPr>
          <a:xfrm>
            <a:off x="926263" y="2769248"/>
            <a:ext cx="1275595" cy="7010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en-US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Minimalist</a:t>
            </a:r>
            <a:endParaRPr dirty="0" sz="2000" lang="en-US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730" name="TextBox 15"/>
          <p:cNvSpPr txBox="1"/>
          <p:nvPr/>
        </p:nvSpPr>
        <p:spPr>
          <a:xfrm>
            <a:off x="926263" y="3138580"/>
            <a:ext cx="1275595" cy="7010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en-US" err="1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Fashionist</a:t>
            </a:r>
            <a:endParaRPr dirty="0" sz="2000" lang="en-US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731" name="TextBox 17"/>
          <p:cNvSpPr txBox="1"/>
          <p:nvPr/>
        </p:nvSpPr>
        <p:spPr>
          <a:xfrm>
            <a:off x="926263" y="3501429"/>
            <a:ext cx="1275595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en-US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Creative</a:t>
            </a:r>
            <a:endParaRPr dirty="0" sz="2000" lang="en-US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732" name="TextBox 9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grpSp>
        <p:nvGrpSpPr>
          <p:cNvPr id="125" name="Group 11"/>
          <p:cNvGrpSpPr/>
          <p:nvPr/>
        </p:nvGrpSpPr>
        <p:grpSpPr>
          <a:xfrm rot="5400000">
            <a:off x="8914830" y="3261106"/>
            <a:ext cx="1345066" cy="277587"/>
            <a:chOff x="2163536" y="965198"/>
            <a:chExt cx="1345066" cy="277587"/>
          </a:xfrm>
        </p:grpSpPr>
        <p:sp>
          <p:nvSpPr>
            <p:cNvPr id="1048733" name="Oval 14"/>
            <p:cNvSpPr/>
            <p:nvPr/>
          </p:nvSpPr>
          <p:spPr>
            <a:xfrm>
              <a:off x="2163536" y="965200"/>
              <a:ext cx="277585" cy="277585"/>
            </a:xfrm>
            <a:prstGeom prst="ellipse"/>
            <a:solidFill>
              <a:srgbClr val="504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34" name="Oval 18"/>
            <p:cNvSpPr/>
            <p:nvPr/>
          </p:nvSpPr>
          <p:spPr>
            <a:xfrm>
              <a:off x="2514601" y="965199"/>
              <a:ext cx="277585" cy="277585"/>
            </a:xfrm>
            <a:prstGeom prst="ellipse"/>
            <a:solidFill>
              <a:srgbClr val="B5B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35" name="Oval 19"/>
            <p:cNvSpPr/>
            <p:nvPr/>
          </p:nvSpPr>
          <p:spPr>
            <a:xfrm>
              <a:off x="2881994" y="965200"/>
              <a:ext cx="277585" cy="277585"/>
            </a:xfrm>
            <a:prstGeom prst="ellipse"/>
            <a:solidFill>
              <a:srgbClr val="CBB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36" name="Oval 20"/>
            <p:cNvSpPr/>
            <p:nvPr/>
          </p:nvSpPr>
          <p:spPr>
            <a:xfrm>
              <a:off x="3231017" y="965198"/>
              <a:ext cx="277585" cy="277585"/>
            </a:xfrm>
            <a:prstGeom prst="ellipse"/>
            <a:solidFill>
              <a:srgbClr val="D9C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pic>
        <p:nvPicPr>
          <p:cNvPr id="2097177" name="图片占位符 6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 cstate="screen">
            <a:grayscl/>
          </a:blip>
          <a:srcRect/>
          <a:stretch>
            <a:fillRect/>
          </a:stretch>
        </p:blipFill>
        <p:spPr/>
      </p:pic>
      <p:pic>
        <p:nvPicPr>
          <p:cNvPr id="2097178" name="图片占位符 12"/>
          <p:cNvPicPr>
            <a:picLocks noChangeAspect="1" noGrp="1"/>
          </p:cNvPicPr>
          <p:nvPr>
            <p:ph type="pic" sz="quarter" idx="12"/>
          </p:nvPr>
        </p:nvPicPr>
        <p:blipFill>
          <a:blip xmlns:r="http://schemas.openxmlformats.org/officeDocument/2006/relationships" r:embed="rId2" cstate="screen">
            <a:grayscl/>
          </a:blip>
          <a:srcRect/>
          <a:stretch>
            <a:fillRect/>
          </a:stretch>
        </p:blipFill>
        <p:spPr/>
      </p:pic>
      <p:pic>
        <p:nvPicPr>
          <p:cNvPr id="2097179" name="图片占位符 24"/>
          <p:cNvPicPr>
            <a:picLocks noChangeAspect="1" noGrp="1"/>
          </p:cNvPicPr>
          <p:nvPr>
            <p:ph type="pic" sz="quarter" idx="11"/>
          </p:nvPr>
        </p:nvPicPr>
        <p:blipFill>
          <a:blip xmlns:r="http://schemas.openxmlformats.org/officeDocument/2006/relationships" r:embed="rId3" cstate="screen">
            <a:grayscl/>
          </a:blip>
          <a:srcRect/>
          <a:stretch>
            <a:fillRect/>
          </a:stretch>
        </p:blipFill>
        <p:spPr/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图片占位符 7"/>
          <p:cNvPicPr>
            <a:picLocks noChangeAspect="1" noGrp="1"/>
          </p:cNvPicPr>
          <p:nvPr>
            <p:ph type="pic" sz="quarter" idx="11"/>
          </p:nvPr>
        </p:nvPicPr>
        <p:blipFill rotWithShape="1">
          <a:blip xmlns:r="http://schemas.openxmlformats.org/officeDocument/2006/relationships" r:embed="rId1" cstate="screen">
            <a:grayscl/>
          </a:blip>
          <a:srcRect/>
          <a:stretch>
            <a:fillRect/>
          </a:stretch>
        </p:blipFill>
        <p:spPr>
          <a:xfrm>
            <a:off x="609600" y="3071544"/>
            <a:ext cx="2628896" cy="3161467"/>
          </a:xfrm>
        </p:spPr>
      </p:pic>
      <p:pic>
        <p:nvPicPr>
          <p:cNvPr id="2097181" name="图片占位符 10"/>
          <p:cNvPicPr>
            <a:picLocks noChangeAspect="1" noGrp="1"/>
          </p:cNvPicPr>
          <p:nvPr>
            <p:ph type="pic" sz="quarter" idx="12"/>
          </p:nvPr>
        </p:nvPicPr>
        <p:blipFill rotWithShape="1">
          <a:blip xmlns:r="http://schemas.openxmlformats.org/officeDocument/2006/relationships" r:embed="rId2" cstate="screen"/>
          <a:srcRect l="-1217"/>
          <a:stretch>
            <a:fillRect/>
          </a:stretch>
        </p:blipFill>
        <p:spPr>
          <a:xfrm>
            <a:off x="3479803" y="4018706"/>
            <a:ext cx="2340426" cy="2215179"/>
          </a:xfrm>
        </p:spPr>
      </p:pic>
      <p:pic>
        <p:nvPicPr>
          <p:cNvPr id="2097182" name="图片占位符 5"/>
          <p:cNvPicPr>
            <a:picLocks noChangeAspect="1" noGrp="1"/>
          </p:cNvPicPr>
          <p:nvPr>
            <p:ph type="pic" sz="quarter" idx="10"/>
          </p:nvPr>
        </p:nvPicPr>
        <p:blipFill rotWithShape="1">
          <a:blip xmlns:r="http://schemas.openxmlformats.org/officeDocument/2006/relationships" r:embed="rId3" cstate="screen">
            <a:grayscl/>
          </a:blip>
          <a:srcRect t="-2095"/>
          <a:stretch>
            <a:fillRect/>
          </a:stretch>
        </p:blipFill>
        <p:spPr>
          <a:xfrm>
            <a:off x="609601" y="578822"/>
            <a:ext cx="2641600" cy="2250589"/>
          </a:xfrm>
        </p:spPr>
      </p:pic>
      <p:sp>
        <p:nvSpPr>
          <p:cNvPr id="1048740" name="Rectangle 9"/>
          <p:cNvSpPr/>
          <p:nvPr/>
        </p:nvSpPr>
        <p:spPr>
          <a:xfrm>
            <a:off x="3479803" y="0"/>
            <a:ext cx="2368548" cy="3600556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41" name="TextBox 12"/>
          <p:cNvSpPr txBox="1"/>
          <p:nvPr/>
        </p:nvSpPr>
        <p:spPr>
          <a:xfrm>
            <a:off x="6797181" y="3610345"/>
            <a:ext cx="4150220" cy="5994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28" name="Group 26"/>
          <p:cNvGrpSpPr/>
          <p:nvPr/>
        </p:nvGrpSpPr>
        <p:grpSpPr>
          <a:xfrm>
            <a:off x="2569255" y="2655868"/>
            <a:ext cx="1616731" cy="1673851"/>
            <a:chOff x="3720893" y="4220924"/>
            <a:chExt cx="1548395" cy="1603102"/>
          </a:xfrm>
        </p:grpSpPr>
        <p:grpSp>
          <p:nvGrpSpPr>
            <p:cNvPr id="129" name="Group 27"/>
            <p:cNvGrpSpPr/>
            <p:nvPr/>
          </p:nvGrpSpPr>
          <p:grpSpPr>
            <a:xfrm>
              <a:off x="3754237" y="4220924"/>
              <a:ext cx="1417188" cy="1603102"/>
              <a:chOff x="4026315" y="1711565"/>
              <a:chExt cx="2031903" cy="2298459"/>
            </a:xfrm>
          </p:grpSpPr>
          <p:sp>
            <p:nvSpPr>
              <p:cNvPr id="1048742" name="Rectangle 29"/>
              <p:cNvSpPr/>
              <p:nvPr/>
            </p:nvSpPr>
            <p:spPr>
              <a:xfrm>
                <a:off x="4026315" y="1768633"/>
                <a:ext cx="2031903" cy="2241391"/>
              </a:xfrm>
              <a:prstGeom prst="rect"/>
              <a:solidFill>
                <a:schemeClr val="bg2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8743" name="Rectangle 30"/>
              <p:cNvSpPr/>
              <p:nvPr/>
            </p:nvSpPr>
            <p:spPr>
              <a:xfrm>
                <a:off x="4171357" y="1920240"/>
                <a:ext cx="1741822" cy="1403063"/>
              </a:xfrm>
              <a:prstGeom prst="rect"/>
              <a:solidFill>
                <a:srgbClr val="504D3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8744" name="Oval 31"/>
              <p:cNvSpPr/>
              <p:nvPr/>
            </p:nvSpPr>
            <p:spPr>
              <a:xfrm>
                <a:off x="4900195" y="1711565"/>
                <a:ext cx="303212" cy="303212"/>
              </a:xfrm>
              <a:prstGeom prst="ellipse"/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dir="t" rig="threeP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48745" name="TextBox 28"/>
            <p:cNvSpPr txBox="1"/>
            <p:nvPr/>
          </p:nvSpPr>
          <p:spPr>
            <a:xfrm>
              <a:off x="3720893" y="5451819"/>
              <a:ext cx="1548395" cy="30392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lnSpc>
                  <a:spcPct val="150000"/>
                </a:lnSpc>
              </a:pPr>
              <a:r>
                <a:rPr b="1" dirty="0" sz="1000" lang="en-US" spc="300">
                  <a:solidFill>
                    <a:srgbClr val="976957"/>
                  </a:solidFill>
                  <a:latin typeface="Perpetua" panose="02020502060401020303" pitchFamily="50" charset="0"/>
                </a:rPr>
                <a:t>Minimalist</a:t>
              </a:r>
              <a:endParaRPr b="1" dirty="0" sz="1000" lang="en-US" spc="300">
                <a:solidFill>
                  <a:srgbClr val="976957"/>
                </a:solidFill>
                <a:latin typeface="Perpetua" panose="02020502060401020303" pitchFamily="50" charset="0"/>
              </a:endParaRPr>
            </a:p>
          </p:txBody>
        </p:sp>
      </p:grpSp>
      <p:sp>
        <p:nvSpPr>
          <p:cNvPr id="1048746" name="TextBox 22"/>
          <p:cNvSpPr txBox="1"/>
          <p:nvPr/>
        </p:nvSpPr>
        <p:spPr>
          <a:xfrm>
            <a:off x="6797181" y="2594682"/>
            <a:ext cx="4597482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Portfolio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747" name="TextBox 25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extBox 6"/>
          <p:cNvSpPr txBox="1"/>
          <p:nvPr/>
        </p:nvSpPr>
        <p:spPr>
          <a:xfrm>
            <a:off x="8328697" y="1462268"/>
            <a:ext cx="3863303" cy="18948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Mood Board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752" name="Rectangle 10"/>
          <p:cNvSpPr/>
          <p:nvPr/>
        </p:nvSpPr>
        <p:spPr>
          <a:xfrm>
            <a:off x="4164348" y="4995456"/>
            <a:ext cx="3863299" cy="1862544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53" name="Rectangle 17"/>
          <p:cNvSpPr/>
          <p:nvPr/>
        </p:nvSpPr>
        <p:spPr>
          <a:xfrm>
            <a:off x="1560210" y="1"/>
            <a:ext cx="2263103" cy="2186276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54" name="TextBox 19"/>
          <p:cNvSpPr txBox="1"/>
          <p:nvPr/>
        </p:nvSpPr>
        <p:spPr>
          <a:xfrm>
            <a:off x="8328697" y="3550328"/>
            <a:ext cx="3117632" cy="5994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755" name="TextBox 20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grpSp>
        <p:nvGrpSpPr>
          <p:cNvPr id="132" name="Group 21"/>
          <p:cNvGrpSpPr/>
          <p:nvPr/>
        </p:nvGrpSpPr>
        <p:grpSpPr>
          <a:xfrm>
            <a:off x="5615101" y="954345"/>
            <a:ext cx="1345066" cy="277587"/>
            <a:chOff x="2163536" y="965198"/>
            <a:chExt cx="1345066" cy="277587"/>
          </a:xfrm>
        </p:grpSpPr>
        <p:sp>
          <p:nvSpPr>
            <p:cNvPr id="1048756" name="Oval 22"/>
            <p:cNvSpPr/>
            <p:nvPr/>
          </p:nvSpPr>
          <p:spPr>
            <a:xfrm>
              <a:off x="2163536" y="965200"/>
              <a:ext cx="277585" cy="277585"/>
            </a:xfrm>
            <a:prstGeom prst="ellipse"/>
            <a:solidFill>
              <a:srgbClr val="504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57" name="Oval 23"/>
            <p:cNvSpPr/>
            <p:nvPr/>
          </p:nvSpPr>
          <p:spPr>
            <a:xfrm>
              <a:off x="2514601" y="965199"/>
              <a:ext cx="277585" cy="277585"/>
            </a:xfrm>
            <a:prstGeom prst="ellipse"/>
            <a:solidFill>
              <a:srgbClr val="B5B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58" name="Oval 24"/>
            <p:cNvSpPr/>
            <p:nvPr/>
          </p:nvSpPr>
          <p:spPr>
            <a:xfrm>
              <a:off x="2881994" y="965200"/>
              <a:ext cx="277585" cy="277585"/>
            </a:xfrm>
            <a:prstGeom prst="ellipse"/>
            <a:solidFill>
              <a:srgbClr val="CBB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59" name="Oval 32"/>
            <p:cNvSpPr/>
            <p:nvPr/>
          </p:nvSpPr>
          <p:spPr>
            <a:xfrm>
              <a:off x="3231017" y="965198"/>
              <a:ext cx="277585" cy="277585"/>
            </a:xfrm>
            <a:prstGeom prst="ellipse"/>
            <a:solidFill>
              <a:srgbClr val="D9C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pic>
        <p:nvPicPr>
          <p:cNvPr id="2097183" name="图片占位符 2" descr="pexels-antonio-dillard-4462783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1579245" y="2453005"/>
            <a:ext cx="2174240" cy="3261995"/>
          </a:xfrm>
          <a:prstGeom prst="rect"/>
        </p:spPr>
      </p:pic>
      <p:pic>
        <p:nvPicPr>
          <p:cNvPr id="2097184" name="图片占位符 5" descr="pawel-czerwinski-JYV5BBWmP68-unsplash"/>
          <p:cNvPicPr>
            <a:picLocks noChangeAspect="1" noGrp="1"/>
          </p:cNvPicPr>
          <p:nvPr>
            <p:ph type="pic" sz="quarter" idx="11"/>
          </p:nvPr>
        </p:nvPicPr>
        <p:blipFill>
          <a:blip xmlns:r="http://schemas.openxmlformats.org/officeDocument/2006/relationships" r:embed="rId2" cstate="screen"/>
          <a:stretch>
            <a:fillRect/>
          </a:stretch>
        </p:blipFill>
        <p:spPr>
          <a:xfrm>
            <a:off x="4164330" y="1589405"/>
            <a:ext cx="3863340" cy="2575560"/>
          </a:xfrm>
          <a:prstGeom prst="rect"/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8"/>
          <p:cNvSpPr/>
          <p:nvPr/>
        </p:nvSpPr>
        <p:spPr>
          <a:xfrm>
            <a:off x="7153275" y="1628776"/>
            <a:ext cx="3514724" cy="5229224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88" name="TextBox 9"/>
          <p:cNvSpPr txBox="1"/>
          <p:nvPr/>
        </p:nvSpPr>
        <p:spPr>
          <a:xfrm>
            <a:off x="2135186" y="2122382"/>
            <a:ext cx="5554661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We Are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589" name="TextBox 10"/>
          <p:cNvSpPr txBox="1"/>
          <p:nvPr/>
        </p:nvSpPr>
        <p:spPr>
          <a:xfrm>
            <a:off x="2135186" y="3230378"/>
            <a:ext cx="3697288" cy="13614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pulvinar.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Donec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ornare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leo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tempor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erat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sagittis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, 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luctus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tortor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fermentum. Vestibulum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suscipit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at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. </a:t>
            </a:r>
            <a:endParaRPr dirty="0" sz="1000" lang="en-US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sp>
        <p:nvSpPr>
          <p:cNvPr id="1048590" name="TextBox 15"/>
          <p:cNvSpPr txBox="1"/>
          <p:nvPr/>
        </p:nvSpPr>
        <p:spPr>
          <a:xfrm rot="5400000">
            <a:off x="6333022" y="2859645"/>
            <a:ext cx="2713649" cy="18948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 smtClean="0">
                <a:solidFill>
                  <a:srgbClr val="504D36"/>
                </a:solidFill>
                <a:latin typeface="Perpetua" panose="02020502060401020303" pitchFamily="50" charset="0"/>
              </a:rPr>
              <a:t>Website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grpSp>
        <p:nvGrpSpPr>
          <p:cNvPr id="80" name="Group 3"/>
          <p:cNvGrpSpPr/>
          <p:nvPr/>
        </p:nvGrpSpPr>
        <p:grpSpPr>
          <a:xfrm>
            <a:off x="5615101" y="-448131"/>
            <a:ext cx="1345066" cy="277587"/>
            <a:chOff x="2163536" y="965198"/>
            <a:chExt cx="1345066" cy="277587"/>
          </a:xfrm>
        </p:grpSpPr>
        <p:sp>
          <p:nvSpPr>
            <p:cNvPr id="1048591" name="Oval 2"/>
            <p:cNvSpPr/>
            <p:nvPr/>
          </p:nvSpPr>
          <p:spPr>
            <a:xfrm>
              <a:off x="2163536" y="965200"/>
              <a:ext cx="277585" cy="277585"/>
            </a:xfrm>
            <a:prstGeom prst="ellipse"/>
            <a:solidFill>
              <a:srgbClr val="504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592" name="Oval 25"/>
            <p:cNvSpPr/>
            <p:nvPr/>
          </p:nvSpPr>
          <p:spPr>
            <a:xfrm>
              <a:off x="2514601" y="965199"/>
              <a:ext cx="277585" cy="277585"/>
            </a:xfrm>
            <a:prstGeom prst="ellipse"/>
            <a:solidFill>
              <a:srgbClr val="B5B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593" name="Oval 26"/>
            <p:cNvSpPr/>
            <p:nvPr/>
          </p:nvSpPr>
          <p:spPr>
            <a:xfrm>
              <a:off x="2881994" y="965200"/>
              <a:ext cx="277585" cy="277585"/>
            </a:xfrm>
            <a:prstGeom prst="ellipse"/>
            <a:solidFill>
              <a:srgbClr val="CBB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594" name="Oval 27"/>
            <p:cNvSpPr/>
            <p:nvPr/>
          </p:nvSpPr>
          <p:spPr>
            <a:xfrm>
              <a:off x="3231017" y="965198"/>
              <a:ext cx="277585" cy="277585"/>
            </a:xfrm>
            <a:prstGeom prst="ellipse"/>
            <a:solidFill>
              <a:srgbClr val="D9C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sp>
        <p:nvSpPr>
          <p:cNvPr id="1048595" name="Rectangle 22"/>
          <p:cNvSpPr/>
          <p:nvPr/>
        </p:nvSpPr>
        <p:spPr>
          <a:xfrm>
            <a:off x="336549" y="276225"/>
            <a:ext cx="1101725" cy="982340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96" name="TextBox 28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53" name="图片占位符 4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192304" y="932815"/>
            <a:ext cx="3211492" cy="4820285"/>
          </a:xfrm>
          <a:prstGeom prst="rect"/>
        </p:spPr>
      </p:pic>
      <p:grpSp>
        <p:nvGrpSpPr>
          <p:cNvPr id="81" name="Group 18"/>
          <p:cNvGrpSpPr/>
          <p:nvPr/>
        </p:nvGrpSpPr>
        <p:grpSpPr>
          <a:xfrm>
            <a:off x="10274050" y="3936467"/>
            <a:ext cx="1548395" cy="1603102"/>
            <a:chOff x="3720893" y="4220924"/>
            <a:chExt cx="1548395" cy="1603102"/>
          </a:xfrm>
        </p:grpSpPr>
        <p:grpSp>
          <p:nvGrpSpPr>
            <p:cNvPr id="82" name="Group 19"/>
            <p:cNvGrpSpPr/>
            <p:nvPr/>
          </p:nvGrpSpPr>
          <p:grpSpPr>
            <a:xfrm>
              <a:off x="3754237" y="4220924"/>
              <a:ext cx="1417188" cy="1603102"/>
              <a:chOff x="4026315" y="1711565"/>
              <a:chExt cx="2031903" cy="2298459"/>
            </a:xfrm>
          </p:grpSpPr>
          <p:sp>
            <p:nvSpPr>
              <p:cNvPr id="1048597" name="Rectangle 21"/>
              <p:cNvSpPr/>
              <p:nvPr/>
            </p:nvSpPr>
            <p:spPr>
              <a:xfrm>
                <a:off x="4026315" y="1768633"/>
                <a:ext cx="2031903" cy="2241391"/>
              </a:xfrm>
              <a:prstGeom prst="rect"/>
              <a:solidFill>
                <a:schemeClr val="bg2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8598" name="Rectangle 23"/>
              <p:cNvSpPr/>
              <p:nvPr/>
            </p:nvSpPr>
            <p:spPr>
              <a:xfrm>
                <a:off x="4171357" y="1920240"/>
                <a:ext cx="1741822" cy="1403063"/>
              </a:xfrm>
              <a:prstGeom prst="rect"/>
              <a:solidFill>
                <a:srgbClr val="504D3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8599" name="Oval 24"/>
              <p:cNvSpPr/>
              <p:nvPr/>
            </p:nvSpPr>
            <p:spPr>
              <a:xfrm>
                <a:off x="4900195" y="1711565"/>
                <a:ext cx="303212" cy="303212"/>
              </a:xfrm>
              <a:prstGeom prst="ellipse"/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dir="t" rig="threeP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48600" name="TextBox 20"/>
            <p:cNvSpPr txBox="1"/>
            <p:nvPr/>
          </p:nvSpPr>
          <p:spPr>
            <a:xfrm>
              <a:off x="3720893" y="4467569"/>
              <a:ext cx="1548395" cy="73914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lnSpc>
                  <a:spcPct val="150000"/>
                </a:lnSpc>
              </a:pPr>
              <a:r>
                <a:rPr b="1" dirty="0" sz="1000" lang="en-US" spc="300" err="1">
                  <a:solidFill>
                    <a:srgbClr val="E5DDCD"/>
                  </a:solidFill>
                  <a:latin typeface="Perpetua" panose="02020502060401020303" pitchFamily="50" charset="0"/>
                </a:rPr>
                <a:t>Favourite</a:t>
              </a:r>
              <a:endParaRPr b="1" dirty="0" sz="1000" lang="en-US" spc="300">
                <a:solidFill>
                  <a:srgbClr val="E5DDCD"/>
                </a:solidFill>
                <a:latin typeface="Perpetua" panose="02020502060401020303" pitchFamily="50" charset="0"/>
              </a:endParaRPr>
            </a:p>
            <a:p>
              <a:pPr algn="ctr">
                <a:lnSpc>
                  <a:spcPct val="150000"/>
                </a:lnSpc>
              </a:pPr>
              <a:r>
                <a:rPr b="1" dirty="0" sz="1000" lang="en-US" spc="300">
                  <a:solidFill>
                    <a:srgbClr val="E5DDCD"/>
                  </a:solidFill>
                  <a:latin typeface="Perpetua" panose="02020502060401020303" pitchFamily="50" charset="0"/>
                </a:rPr>
                <a:t>This</a:t>
              </a:r>
              <a:endParaRPr b="1" dirty="0" sz="1000" lang="en-US" spc="300">
                <a:solidFill>
                  <a:srgbClr val="E5DDCD"/>
                </a:solidFill>
                <a:latin typeface="Perpetua" panose="02020502060401020303" pitchFamily="50" charset="0"/>
              </a:endParaRPr>
            </a:p>
            <a:p>
              <a:pPr algn="ctr">
                <a:lnSpc>
                  <a:spcPct val="150000"/>
                </a:lnSpc>
              </a:pPr>
              <a:r>
                <a:rPr b="1" dirty="0" sz="1000" lang="en-US" spc="300">
                  <a:solidFill>
                    <a:srgbClr val="E5DDCD"/>
                  </a:solidFill>
                  <a:latin typeface="Perpetua" panose="02020502060401020303" pitchFamily="50" charset="0"/>
                </a:rPr>
                <a:t>Weeks</a:t>
              </a:r>
              <a:endParaRPr b="1" dirty="0" sz="1000" lang="en-US" spc="300">
                <a:solidFill>
                  <a:srgbClr val="E5DDCD"/>
                </a:solidFill>
                <a:latin typeface="Perpetua" panose="02020502060401020303" pitchFamily="50" charset="0"/>
              </a:endParaRPr>
            </a:p>
          </p:txBody>
        </p:sp>
      </p:grpSp>
      <p:sp>
        <p:nvSpPr>
          <p:cNvPr id="1048601" name="文本框 1"/>
          <p:cNvSpPr txBox="1"/>
          <p:nvPr/>
        </p:nvSpPr>
        <p:spPr>
          <a:xfrm>
            <a:off x="3364637" y="514905"/>
            <a:ext cx="1802167" cy="26161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1100" lang="en-US">
                <a:solidFill>
                  <a:srgbClr val="EBE5D9"/>
                </a:solidFill>
              </a:rPr>
              <a:t>https://www.ypppt.com/</a:t>
            </a:r>
            <a:endParaRPr altLang="en-US" dirty="0" sz="1100" lang="zh-CN">
              <a:solidFill>
                <a:srgbClr val="EBE5D9"/>
              </a:solidFill>
            </a:endParaRPr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Rectangle 15"/>
          <p:cNvSpPr/>
          <p:nvPr/>
        </p:nvSpPr>
        <p:spPr>
          <a:xfrm>
            <a:off x="0" y="1"/>
            <a:ext cx="6562294" cy="6858000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pic>
        <p:nvPicPr>
          <p:cNvPr id="2097185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7737045" y="494270"/>
            <a:ext cx="4213134" cy="5679989"/>
          </a:xfrm>
          <a:prstGeom prst="rect"/>
        </p:spPr>
      </p:pic>
      <p:sp>
        <p:nvSpPr>
          <p:cNvPr id="1048763" name="TextBox 10"/>
          <p:cNvSpPr txBox="1"/>
          <p:nvPr/>
        </p:nvSpPr>
        <p:spPr>
          <a:xfrm>
            <a:off x="1066181" y="1997010"/>
            <a:ext cx="5308312" cy="16916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54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Multi Device Mockup</a:t>
            </a:r>
            <a:endParaRPr dirty="0" sz="54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764" name="TextBox 11"/>
          <p:cNvSpPr txBox="1"/>
          <p:nvPr/>
        </p:nvSpPr>
        <p:spPr>
          <a:xfrm>
            <a:off x="1068610" y="3751336"/>
            <a:ext cx="3808190" cy="7264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2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2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2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2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2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2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2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2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2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2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2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2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2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2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2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2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2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dirty="0" sz="12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9718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 cstate="screen"/>
          <a:stretch>
            <a:fillRect/>
          </a:stretch>
        </p:blipFill>
        <p:spPr>
          <a:xfrm>
            <a:off x="5387544" y="1328413"/>
            <a:ext cx="2349501" cy="4845846"/>
          </a:xfrm>
          <a:prstGeom prst="rect"/>
        </p:spPr>
      </p:pic>
      <p:sp>
        <p:nvSpPr>
          <p:cNvPr id="1048765" name="TextBox 16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87" name="图片占位符 4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3" cstate="screen"/>
          <a:srcRect/>
          <a:stretch>
            <a:fillRect/>
          </a:stretch>
        </p:blipFill>
        <p:spPr/>
      </p:pic>
      <p:pic>
        <p:nvPicPr>
          <p:cNvPr id="2097188" name="图片占位符 8"/>
          <p:cNvPicPr>
            <a:picLocks noChangeAspect="1" noGrp="1"/>
          </p:cNvPicPr>
          <p:nvPr>
            <p:ph type="pic" sz="quarter" idx="11"/>
          </p:nvPr>
        </p:nvPicPr>
        <p:blipFill>
          <a:blip xmlns:r="http://schemas.openxmlformats.org/officeDocument/2006/relationships" r:embed="rId4" cstate="screen"/>
          <a:srcRect/>
          <a:stretch>
            <a:fillRect/>
          </a:stretch>
        </p:blipFill>
        <p:spPr/>
      </p:pic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Rectangle 10"/>
          <p:cNvSpPr/>
          <p:nvPr/>
        </p:nvSpPr>
        <p:spPr>
          <a:xfrm>
            <a:off x="0" y="1"/>
            <a:ext cx="6562294" cy="6858000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pic>
        <p:nvPicPr>
          <p:cNvPr id="2097189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4084264" y="1433210"/>
            <a:ext cx="7973814" cy="4691947"/>
          </a:xfrm>
          <a:prstGeom prst="rect"/>
        </p:spPr>
      </p:pic>
      <p:sp>
        <p:nvSpPr>
          <p:cNvPr id="1048768" name="TextBox 8"/>
          <p:cNvSpPr txBox="1"/>
          <p:nvPr/>
        </p:nvSpPr>
        <p:spPr>
          <a:xfrm>
            <a:off x="829593" y="2070594"/>
            <a:ext cx="4235892" cy="18948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Laptop Mockup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769" name="TextBox 9"/>
          <p:cNvSpPr txBox="1"/>
          <p:nvPr/>
        </p:nvSpPr>
        <p:spPr>
          <a:xfrm>
            <a:off x="837761" y="4009586"/>
            <a:ext cx="3246503" cy="853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770" name="TextBox 12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90" name="图片占位符 2" descr="bench-accounting-xxeAftHHq6E-unsplash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2" cstate="screen"/>
          <a:srcRect/>
          <a:stretch>
            <a:fillRect/>
          </a:stretch>
        </p:blipFill>
        <p:spPr>
          <a:xfrm>
            <a:off x="4735830" y="1619250"/>
            <a:ext cx="6667500" cy="3745230"/>
          </a:xfrm>
          <a:prstGeom prst="rect"/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3475608" y="-1154322"/>
            <a:ext cx="9648825" cy="9648825"/>
          </a:xfrm>
          <a:prstGeom prst="rect"/>
        </p:spPr>
      </p:pic>
      <p:sp>
        <p:nvSpPr>
          <p:cNvPr id="1048772" name="Rectangle 11"/>
          <p:cNvSpPr/>
          <p:nvPr/>
        </p:nvSpPr>
        <p:spPr>
          <a:xfrm rot="5400000">
            <a:off x="6817008" y="1483016"/>
            <a:ext cx="6858003" cy="3891976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pic>
        <p:nvPicPr>
          <p:cNvPr id="209719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 cstate="screen"/>
          <a:stretch>
            <a:fillRect/>
          </a:stretch>
        </p:blipFill>
        <p:spPr>
          <a:xfrm>
            <a:off x="5074796" y="984264"/>
            <a:ext cx="6450452" cy="5371654"/>
          </a:xfrm>
          <a:prstGeom prst="rect"/>
        </p:spPr>
      </p:pic>
      <p:sp>
        <p:nvSpPr>
          <p:cNvPr id="1048773" name="TextBox 8"/>
          <p:cNvSpPr txBox="1"/>
          <p:nvPr/>
        </p:nvSpPr>
        <p:spPr>
          <a:xfrm>
            <a:off x="895351" y="2050413"/>
            <a:ext cx="4920342" cy="18948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Desktop Mockup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774" name="TextBox 9"/>
          <p:cNvSpPr txBox="1"/>
          <p:nvPr/>
        </p:nvSpPr>
        <p:spPr>
          <a:xfrm>
            <a:off x="907867" y="4178825"/>
            <a:ext cx="3674096" cy="853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775" name="TextBox 24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93" name="图片占位符 2" descr="pexels-alleksana-4451872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3" cstate="screen"/>
          <a:srcRect/>
          <a:stretch>
            <a:fillRect/>
          </a:stretch>
        </p:blipFill>
        <p:spPr>
          <a:xfrm>
            <a:off x="5410835" y="1370965"/>
            <a:ext cx="5744845" cy="3213735"/>
          </a:xfrm>
          <a:prstGeom prst="rect"/>
        </p:spPr>
      </p:pic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Rectangle 15"/>
          <p:cNvSpPr/>
          <p:nvPr/>
        </p:nvSpPr>
        <p:spPr>
          <a:xfrm rot="5400000">
            <a:off x="6817008" y="1483016"/>
            <a:ext cx="6858003" cy="3891976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79" name="TextBox 8"/>
          <p:cNvSpPr txBox="1"/>
          <p:nvPr/>
        </p:nvSpPr>
        <p:spPr>
          <a:xfrm>
            <a:off x="1232992" y="1722237"/>
            <a:ext cx="6047141" cy="18948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Smart Watch Mockup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780" name="TextBox 9"/>
          <p:cNvSpPr txBox="1"/>
          <p:nvPr/>
        </p:nvSpPr>
        <p:spPr>
          <a:xfrm>
            <a:off x="1186029" y="3786190"/>
            <a:ext cx="3674097" cy="853439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97194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 rot="5400000">
            <a:off x="6640284" y="2469271"/>
            <a:ext cx="2525488" cy="4685962"/>
          </a:xfrm>
          <a:prstGeom prst="rect"/>
        </p:spPr>
      </p:pic>
      <p:pic>
        <p:nvPicPr>
          <p:cNvPr id="2097195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8983265" y="1431952"/>
            <a:ext cx="2525488" cy="4685962"/>
          </a:xfrm>
          <a:prstGeom prst="rect"/>
        </p:spPr>
      </p:pic>
      <p:sp>
        <p:nvSpPr>
          <p:cNvPr id="1048781" name="TextBox 16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96" name="图片占位符 7"/>
          <p:cNvPicPr>
            <a:picLocks noChangeAspect="1" noGrp="1"/>
          </p:cNvPicPr>
          <p:nvPr>
            <p:ph type="pic" sz="quarter" idx="11"/>
          </p:nvPr>
        </p:nvPicPr>
        <p:blipFill>
          <a:blip xmlns:r="http://schemas.openxmlformats.org/officeDocument/2006/relationships" r:embed="rId2" cstate="screen"/>
          <a:srcRect/>
          <a:stretch>
            <a:fillRect/>
          </a:stretch>
        </p:blipFill>
        <p:spPr/>
      </p:pic>
      <p:pic>
        <p:nvPicPr>
          <p:cNvPr id="2097197" name="图片占位符 13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3" cstate="screen"/>
          <a:srcRect/>
          <a:stretch>
            <a:fillRect/>
          </a:stretch>
        </p:blipFill>
        <p:spPr/>
      </p:pic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Rectangle 5"/>
          <p:cNvSpPr/>
          <p:nvPr/>
        </p:nvSpPr>
        <p:spPr>
          <a:xfrm>
            <a:off x="0" y="1335314"/>
            <a:ext cx="6232495" cy="4202698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pic>
        <p:nvPicPr>
          <p:cNvPr id="2097198" name="图片占位符 2" descr="pexels-cottonbro-4270161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609600" y="1684020"/>
            <a:ext cx="5210810" cy="3472815"/>
          </a:xfrm>
          <a:prstGeom prst="rect"/>
        </p:spPr>
      </p:pic>
      <p:grpSp>
        <p:nvGrpSpPr>
          <p:cNvPr id="143" name="Group 9"/>
          <p:cNvGrpSpPr/>
          <p:nvPr/>
        </p:nvGrpSpPr>
        <p:grpSpPr>
          <a:xfrm>
            <a:off x="7164565" y="2080721"/>
            <a:ext cx="4426039" cy="2538431"/>
            <a:chOff x="6348607" y="1777347"/>
            <a:chExt cx="4426039" cy="2538431"/>
          </a:xfrm>
        </p:grpSpPr>
        <p:sp>
          <p:nvSpPr>
            <p:cNvPr id="1048784" name="TextBox 7"/>
            <p:cNvSpPr txBox="1"/>
            <p:nvPr/>
          </p:nvSpPr>
          <p:spPr>
            <a:xfrm>
              <a:off x="6348607" y="1777347"/>
              <a:ext cx="4426039" cy="1894841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dirty="0" sz="6000" lang="en-US" spc="300">
                  <a:solidFill>
                    <a:srgbClr val="504D36"/>
                  </a:solidFill>
                  <a:latin typeface="Perpetua" panose="02020502060401020303" pitchFamily="50" charset="0"/>
                </a:rPr>
                <a:t>Break Section</a:t>
              </a:r>
              <a:endParaRPr dirty="0" sz="6000" lang="en-US" spc="300">
                <a:solidFill>
                  <a:srgbClr val="504D36"/>
                </a:solidFill>
                <a:latin typeface="Perpetua" panose="02020502060401020303" pitchFamily="50" charset="0"/>
              </a:endParaRPr>
            </a:p>
          </p:txBody>
        </p:sp>
        <p:sp>
          <p:nvSpPr>
            <p:cNvPr id="1048785" name="TextBox 8"/>
            <p:cNvSpPr txBox="1"/>
            <p:nvPr/>
          </p:nvSpPr>
          <p:spPr>
            <a:xfrm>
              <a:off x="6358363" y="3716339"/>
              <a:ext cx="3793721" cy="599439"/>
            </a:xfrm>
            <a:prstGeom prst="rect"/>
            <a:noFill/>
          </p:spPr>
          <p:txBody>
            <a:bodyPr rtlCol="0" wrap="square">
              <a:spAutoFit/>
            </a:bodyPr>
            <a:p>
              <a:pPr algn="just">
                <a:lnSpc>
                  <a:spcPct val="150000"/>
                </a:lnSpc>
              </a:pP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 dolor sit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amet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consectetur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adipiscing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elit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Etiam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gravida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turpis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id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blandit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condimentum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endPara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048786" name="TextBox 26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grpSp>
        <p:nvGrpSpPr>
          <p:cNvPr id="144" name="Group 20"/>
          <p:cNvGrpSpPr/>
          <p:nvPr/>
        </p:nvGrpSpPr>
        <p:grpSpPr>
          <a:xfrm>
            <a:off x="4822329" y="4019713"/>
            <a:ext cx="1725807" cy="1786781"/>
            <a:chOff x="3720893" y="4220924"/>
            <a:chExt cx="1548395" cy="1603102"/>
          </a:xfrm>
        </p:grpSpPr>
        <p:grpSp>
          <p:nvGrpSpPr>
            <p:cNvPr id="145" name="Group 21"/>
            <p:cNvGrpSpPr/>
            <p:nvPr/>
          </p:nvGrpSpPr>
          <p:grpSpPr>
            <a:xfrm>
              <a:off x="3754237" y="4220924"/>
              <a:ext cx="1417188" cy="1603102"/>
              <a:chOff x="4026315" y="1711565"/>
              <a:chExt cx="2031903" cy="2298459"/>
            </a:xfrm>
          </p:grpSpPr>
          <p:sp>
            <p:nvSpPr>
              <p:cNvPr id="1048787" name="Rectangle 23"/>
              <p:cNvSpPr/>
              <p:nvPr/>
            </p:nvSpPr>
            <p:spPr>
              <a:xfrm>
                <a:off x="4026315" y="1768633"/>
                <a:ext cx="2031903" cy="2241391"/>
              </a:xfrm>
              <a:prstGeom prst="rect"/>
              <a:solidFill>
                <a:schemeClr val="bg2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8788" name="Rectangle 24"/>
              <p:cNvSpPr/>
              <p:nvPr/>
            </p:nvSpPr>
            <p:spPr>
              <a:xfrm>
                <a:off x="4171357" y="1920240"/>
                <a:ext cx="1741822" cy="1403063"/>
              </a:xfrm>
              <a:prstGeom prst="rect"/>
              <a:solidFill>
                <a:srgbClr val="504D3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8789" name="Oval 25"/>
              <p:cNvSpPr/>
              <p:nvPr/>
            </p:nvSpPr>
            <p:spPr>
              <a:xfrm>
                <a:off x="4900195" y="1711565"/>
                <a:ext cx="303212" cy="303212"/>
              </a:xfrm>
              <a:prstGeom prst="ellipse"/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dir="t" rig="threeP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48790" name="TextBox 22"/>
            <p:cNvSpPr txBox="1"/>
            <p:nvPr/>
          </p:nvSpPr>
          <p:spPr>
            <a:xfrm>
              <a:off x="3720893" y="5451819"/>
              <a:ext cx="1548395" cy="289944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lnSpc>
                  <a:spcPct val="150000"/>
                </a:lnSpc>
              </a:pPr>
              <a:r>
                <a:rPr b="1" dirty="0" sz="1000" lang="en-US" spc="300" smtClean="0">
                  <a:solidFill>
                    <a:srgbClr val="504D36"/>
                  </a:solidFill>
                  <a:latin typeface="Perpetua" panose="02020502060401020303" pitchFamily="50" charset="0"/>
                </a:rPr>
                <a:t>Website</a:t>
              </a:r>
              <a:endParaRPr b="1" dirty="0" sz="1000" lang="en-US" spc="300">
                <a:solidFill>
                  <a:srgbClr val="504D36"/>
                </a:solidFill>
                <a:latin typeface="Perpetua" panose="02020502060401020303" pitchFamily="50" charset="0"/>
              </a:endParaRPr>
            </a:p>
          </p:txBody>
        </p:sp>
      </p:grpSp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图片占位符 2" descr="pexels-cottonbro-4272632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6807835" y="840740"/>
            <a:ext cx="4572000" cy="3047365"/>
          </a:xfrm>
          <a:prstGeom prst="rect"/>
        </p:spPr>
      </p:pic>
      <p:sp>
        <p:nvSpPr>
          <p:cNvPr id="1048793" name="Rectangle 17"/>
          <p:cNvSpPr/>
          <p:nvPr/>
        </p:nvSpPr>
        <p:spPr>
          <a:xfrm rot="5400000">
            <a:off x="1287823" y="-185373"/>
            <a:ext cx="1944923" cy="3429628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94" name="TextBox 5"/>
          <p:cNvSpPr txBox="1"/>
          <p:nvPr/>
        </p:nvSpPr>
        <p:spPr>
          <a:xfrm>
            <a:off x="902658" y="667022"/>
            <a:ext cx="5236885" cy="27965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  <a:ea typeface="Kozuka Mincho Pr6N M" panose="02020600000000000000" pitchFamily="18" charset="-128"/>
              </a:rPr>
              <a:t>How Do We Make A Lot Of Profit?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  <a:ea typeface="Kozuka Mincho Pr6N M" panose="02020600000000000000" pitchFamily="18" charset="-128"/>
            </a:endParaRPr>
          </a:p>
        </p:txBody>
      </p:sp>
      <p:sp>
        <p:nvSpPr>
          <p:cNvPr id="1048795" name="TextBox 6"/>
          <p:cNvSpPr txBox="1"/>
          <p:nvPr/>
        </p:nvSpPr>
        <p:spPr>
          <a:xfrm>
            <a:off x="902658" y="3819914"/>
            <a:ext cx="4912986" cy="525465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dirty="0" sz="1000" lang="en-US">
                <a:solidFill>
                  <a:schemeClr val="tx2">
                    <a:lumMod val="75000"/>
                  </a:schemeClr>
                </a:solidFill>
                <a:latin typeface="Nunito Sans"/>
              </a:rPr>
              <a:t>Lorem Ipsum is simply dummy text of the printing and typesetting industry. Lorem Ipsum has been the industry's standard dummy text ever since the 1500s,</a:t>
            </a:r>
            <a:endParaRPr dirty="0" sz="1000" lang="en-US">
              <a:solidFill>
                <a:schemeClr val="tx2">
                  <a:lumMod val="75000"/>
                </a:schemeClr>
              </a:solidFill>
              <a:latin typeface="Nunito Sans"/>
            </a:endParaRPr>
          </a:p>
        </p:txBody>
      </p:sp>
      <p:sp>
        <p:nvSpPr>
          <p:cNvPr id="1048796" name="Rectangle 13"/>
          <p:cNvSpPr/>
          <p:nvPr/>
        </p:nvSpPr>
        <p:spPr>
          <a:xfrm>
            <a:off x="9111725" y="3265959"/>
            <a:ext cx="2467125" cy="2458279"/>
          </a:xfrm>
          <a:prstGeom prst="rect"/>
          <a:solidFill>
            <a:srgbClr val="504D36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97" name="TextBox 24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grpSp>
        <p:nvGrpSpPr>
          <p:cNvPr id="148" name="Group 25"/>
          <p:cNvGrpSpPr/>
          <p:nvPr/>
        </p:nvGrpSpPr>
        <p:grpSpPr>
          <a:xfrm>
            <a:off x="6821374" y="4264679"/>
            <a:ext cx="1345066" cy="277587"/>
            <a:chOff x="2163536" y="965198"/>
            <a:chExt cx="1345066" cy="277587"/>
          </a:xfrm>
        </p:grpSpPr>
        <p:sp>
          <p:nvSpPr>
            <p:cNvPr id="1048798" name="Oval 26"/>
            <p:cNvSpPr/>
            <p:nvPr/>
          </p:nvSpPr>
          <p:spPr>
            <a:xfrm>
              <a:off x="2163536" y="965200"/>
              <a:ext cx="277585" cy="277585"/>
            </a:xfrm>
            <a:prstGeom prst="ellipse"/>
            <a:solidFill>
              <a:srgbClr val="504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799" name="Oval 27"/>
            <p:cNvSpPr/>
            <p:nvPr/>
          </p:nvSpPr>
          <p:spPr>
            <a:xfrm>
              <a:off x="2514601" y="965199"/>
              <a:ext cx="277585" cy="277585"/>
            </a:xfrm>
            <a:prstGeom prst="ellipse"/>
            <a:solidFill>
              <a:srgbClr val="B5B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800" name="Oval 28"/>
            <p:cNvSpPr/>
            <p:nvPr/>
          </p:nvSpPr>
          <p:spPr>
            <a:xfrm>
              <a:off x="2881994" y="965200"/>
              <a:ext cx="277585" cy="277585"/>
            </a:xfrm>
            <a:prstGeom prst="ellipse"/>
            <a:solidFill>
              <a:srgbClr val="CBB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801" name="Oval 29"/>
            <p:cNvSpPr/>
            <p:nvPr/>
          </p:nvSpPr>
          <p:spPr>
            <a:xfrm>
              <a:off x="3231017" y="965198"/>
              <a:ext cx="277585" cy="277585"/>
            </a:xfrm>
            <a:prstGeom prst="ellipse"/>
            <a:solidFill>
              <a:srgbClr val="D9C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pic>
        <p:nvPicPr>
          <p:cNvPr id="2097200" name="图片占位符 8"/>
          <p:cNvPicPr>
            <a:picLocks noChangeAspect="1" noGrp="1"/>
          </p:cNvPicPr>
          <p:nvPr>
            <p:ph type="pic" sz="quarter" idx="11"/>
          </p:nvPr>
        </p:nvPicPr>
        <p:blipFill>
          <a:blip xmlns:r="http://schemas.openxmlformats.org/officeDocument/2006/relationships" r:embed="rId2" cstate="screen"/>
          <a:srcRect/>
          <a:stretch>
            <a:fillRect/>
          </a:stretch>
        </p:blipFill>
        <p:spPr/>
      </p:pic>
      <p:sp>
        <p:nvSpPr>
          <p:cNvPr id="1048802" name="Oval 14"/>
          <p:cNvSpPr/>
          <p:nvPr/>
        </p:nvSpPr>
        <p:spPr>
          <a:xfrm>
            <a:off x="10201994" y="3207768"/>
            <a:ext cx="303212" cy="303212"/>
          </a:xfrm>
          <a:prstGeom prst="ellipse"/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Circle: Hollow 1"/>
          <p:cNvSpPr/>
          <p:nvPr/>
        </p:nvSpPr>
        <p:spPr>
          <a:xfrm>
            <a:off x="1137920" y="1839807"/>
            <a:ext cx="2098040" cy="2098040"/>
          </a:xfrm>
          <a:prstGeom prst="donut">
            <a:avLst>
              <a:gd name="adj" fmla="val 12767"/>
            </a:avLst>
          </a:prstGeom>
          <a:solidFill>
            <a:srgbClr val="504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09" name="Circle: Hollow 26"/>
          <p:cNvSpPr/>
          <p:nvPr/>
        </p:nvSpPr>
        <p:spPr>
          <a:xfrm>
            <a:off x="3749040" y="1839807"/>
            <a:ext cx="2098040" cy="2098040"/>
          </a:xfrm>
          <a:prstGeom prst="donut">
            <a:avLst>
              <a:gd name="adj" fmla="val 12767"/>
            </a:avLst>
          </a:prstGeom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10" name="Circle: Hollow 27"/>
          <p:cNvSpPr/>
          <p:nvPr/>
        </p:nvSpPr>
        <p:spPr>
          <a:xfrm>
            <a:off x="6360160" y="1839807"/>
            <a:ext cx="2098040" cy="2098040"/>
          </a:xfrm>
          <a:prstGeom prst="donut">
            <a:avLst>
              <a:gd name="adj" fmla="val 12767"/>
            </a:avLst>
          </a:prstGeom>
          <a:solidFill>
            <a:srgbClr val="CBB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11" name="Circle: Hollow 28"/>
          <p:cNvSpPr/>
          <p:nvPr/>
        </p:nvSpPr>
        <p:spPr>
          <a:xfrm>
            <a:off x="8977363" y="1839807"/>
            <a:ext cx="2098040" cy="2098040"/>
          </a:xfrm>
          <a:prstGeom prst="donut">
            <a:avLst>
              <a:gd name="adj" fmla="val 12767"/>
            </a:avLst>
          </a:prstGeom>
          <a:solidFill>
            <a:srgbClr val="D9C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812" name="Rectangle 2"/>
          <p:cNvSpPr/>
          <p:nvPr/>
        </p:nvSpPr>
        <p:spPr>
          <a:xfrm>
            <a:off x="-1" y="3671464"/>
            <a:ext cx="3399367" cy="266383"/>
          </a:xfrm>
          <a:prstGeom prst="rect"/>
          <a:solidFill>
            <a:srgbClr val="504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3" name="Rectangle 30"/>
          <p:cNvSpPr/>
          <p:nvPr/>
        </p:nvSpPr>
        <p:spPr>
          <a:xfrm>
            <a:off x="8784166" y="3671464"/>
            <a:ext cx="3399367" cy="266383"/>
          </a:xfrm>
          <a:prstGeom prst="rect"/>
          <a:solidFill>
            <a:srgbClr val="D9C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4" name="Rectangle 31"/>
          <p:cNvSpPr/>
          <p:nvPr/>
        </p:nvSpPr>
        <p:spPr>
          <a:xfrm>
            <a:off x="3399367" y="3671464"/>
            <a:ext cx="2696634" cy="266383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5" name="Rectangle 32"/>
          <p:cNvSpPr/>
          <p:nvPr/>
        </p:nvSpPr>
        <p:spPr>
          <a:xfrm>
            <a:off x="6096000" y="3671464"/>
            <a:ext cx="2696634" cy="266383"/>
          </a:xfrm>
          <a:prstGeom prst="rect"/>
          <a:solidFill>
            <a:srgbClr val="CBB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16" name="TextBox 34"/>
          <p:cNvSpPr txBox="1"/>
          <p:nvPr/>
        </p:nvSpPr>
        <p:spPr>
          <a:xfrm>
            <a:off x="1189717" y="4868141"/>
            <a:ext cx="1909083" cy="586739"/>
          </a:xfrm>
          <a:prstGeom prst="rect"/>
          <a:noFill/>
        </p:spPr>
        <p:txBody>
          <a:bodyPr rtlCol="0" wrap="square">
            <a:spAutoFit/>
          </a:bodyPr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1000" i="0" kern="1200" kumimoji="0" lang="en-US" noProof="0" normalizeH="0" spc="0" strike="noStrike" u="none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Roboto" panose="02000000000000000000"/>
              </a:rPr>
              <a:t>Lorem Ipsum is simply dummy text of the printing and typesetting industry. </a:t>
            </a:r>
            <a:endParaRPr baseline="0" b="0" cap="none" dirty="0" sz="1000" i="0" kern="1200" kumimoji="0" lang="en-GB" noProof="0" normalizeH="0" spc="0" strike="noStrike" u="none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Roboto" panose="0200000000000000000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8817" name="TextBox 54"/>
          <p:cNvSpPr txBox="1"/>
          <p:nvPr/>
        </p:nvSpPr>
        <p:spPr>
          <a:xfrm>
            <a:off x="1175748" y="4298754"/>
            <a:ext cx="1906120" cy="523220"/>
          </a:xfrm>
          <a:prstGeom prst="rect"/>
          <a:noFill/>
        </p:spPr>
        <p:txBody>
          <a:bodyPr rtlCol="0" wrap="square">
            <a:spAutoFit/>
          </a:bodyPr>
          <a:p>
            <a:pPr algn="ctr" lvl="0"/>
            <a:r>
              <a:rPr baseline="0" cap="none" dirty="0" sz="2800" i="0" kern="1200" kumimoji="0" lang="en-GB" noProof="0" normalizeH="0" spc="0" strike="noStrike" u="none">
                <a:ln>
                  <a:noFill/>
                </a:ln>
                <a:solidFill>
                  <a:srgbClr val="504D36"/>
                </a:solidFill>
                <a:effectLst/>
                <a:uLnTx/>
                <a:uFillTx/>
                <a:latin typeface="Perpetua" panose="02020502060401020303" pitchFamily="50" charset="0"/>
                <a:ea typeface="Noto Sans" panose="020B0502040504020204" pitchFamily="34"/>
                <a:cs typeface="Noto Sans" panose="020B0502040504020204" pitchFamily="34"/>
              </a:rPr>
              <a:t>Element A</a:t>
            </a:r>
            <a:endParaRPr baseline="0" cap="none" dirty="0" sz="2800" i="0" kern="1200" kumimoji="0" lang="en-GB" noProof="0" normalizeH="0" spc="0" strike="noStrike" u="none">
              <a:ln>
                <a:noFill/>
              </a:ln>
              <a:solidFill>
                <a:srgbClr val="504D36"/>
              </a:solidFill>
              <a:effectLst/>
              <a:uLnTx/>
              <a:uFillTx/>
              <a:latin typeface="Perpetua" panose="02020502060401020303" pitchFamily="50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8818" name="TextBox 57"/>
          <p:cNvSpPr txBox="1"/>
          <p:nvPr/>
        </p:nvSpPr>
        <p:spPr>
          <a:xfrm>
            <a:off x="3869417" y="4868141"/>
            <a:ext cx="1909083" cy="586739"/>
          </a:xfrm>
          <a:prstGeom prst="rect"/>
          <a:noFill/>
        </p:spPr>
        <p:txBody>
          <a:bodyPr rtlCol="0" wrap="square">
            <a:spAutoFit/>
          </a:bodyPr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1000" i="0" kern="1200" kumimoji="0" lang="en-US" noProof="0" normalizeH="0" spc="0" strike="noStrike" u="none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Roboto" panose="02000000000000000000"/>
              </a:rPr>
              <a:t>Lorem Ipsum is simply dummy text of the printing and typesetting industry. </a:t>
            </a:r>
            <a:endParaRPr baseline="0" b="0" cap="none" dirty="0" sz="1000" i="0" kern="1200" kumimoji="0" lang="en-GB" noProof="0" normalizeH="0" spc="0" strike="noStrike" u="none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Roboto" panose="0200000000000000000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8819" name="TextBox 58"/>
          <p:cNvSpPr txBox="1"/>
          <p:nvPr/>
        </p:nvSpPr>
        <p:spPr>
          <a:xfrm>
            <a:off x="3855448" y="4298754"/>
            <a:ext cx="1906120" cy="523220"/>
          </a:xfrm>
          <a:prstGeom prst="rect"/>
          <a:noFill/>
        </p:spPr>
        <p:txBody>
          <a:bodyPr rtlCol="0" wrap="square">
            <a:spAutoFit/>
          </a:bodyPr>
          <a:p>
            <a:pPr algn="ctr" lvl="0"/>
            <a:r>
              <a:rPr baseline="0" cap="none" dirty="0" sz="2800" i="0" kern="1200" kumimoji="0" lang="en-GB" noProof="0" normalizeH="0" spc="0" strike="noStrike" u="none">
                <a:ln>
                  <a:noFill/>
                </a:ln>
                <a:solidFill>
                  <a:srgbClr val="504D36"/>
                </a:solidFill>
                <a:effectLst/>
                <a:uLnTx/>
                <a:uFillTx/>
                <a:latin typeface="Perpetua" panose="02020502060401020303" pitchFamily="50" charset="0"/>
                <a:ea typeface="Noto Sans" panose="020B0502040504020204" pitchFamily="34"/>
                <a:cs typeface="Noto Sans" panose="020B0502040504020204" pitchFamily="34"/>
              </a:rPr>
              <a:t>Element </a:t>
            </a:r>
            <a:r>
              <a:rPr dirty="0" sz="2800" lang="en-GB">
                <a:solidFill>
                  <a:srgbClr val="504D36"/>
                </a:solidFill>
                <a:latin typeface="Perpetua" panose="02020502060401020303" pitchFamily="50" charset="0"/>
                <a:ea typeface="Noto Sans" panose="020B0502040504020204" pitchFamily="34"/>
                <a:cs typeface="Noto Sans" panose="020B0502040504020204" pitchFamily="34"/>
              </a:rPr>
              <a:t>B</a:t>
            </a:r>
            <a:endParaRPr baseline="0" cap="none" dirty="0" sz="2800" i="0" kern="1200" kumimoji="0" lang="en-GB" noProof="0" normalizeH="0" spc="0" strike="noStrike" u="none">
              <a:ln>
                <a:noFill/>
              </a:ln>
              <a:solidFill>
                <a:srgbClr val="504D36"/>
              </a:solidFill>
              <a:effectLst/>
              <a:uLnTx/>
              <a:uFillTx/>
              <a:latin typeface="Perpetua" panose="02020502060401020303" pitchFamily="50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8820" name="TextBox 59"/>
          <p:cNvSpPr txBox="1"/>
          <p:nvPr/>
        </p:nvSpPr>
        <p:spPr>
          <a:xfrm>
            <a:off x="6489850" y="4868141"/>
            <a:ext cx="1909083" cy="586739"/>
          </a:xfrm>
          <a:prstGeom prst="rect"/>
          <a:noFill/>
        </p:spPr>
        <p:txBody>
          <a:bodyPr rtlCol="0" wrap="square">
            <a:spAutoFit/>
          </a:bodyPr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1000" i="0" kern="1200" kumimoji="0" lang="en-US" noProof="0" normalizeH="0" spc="0" strike="noStrike" u="none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Roboto" panose="02000000000000000000"/>
              </a:rPr>
              <a:t>Lorem Ipsum is simply dummy text of the printing and typesetting industry. </a:t>
            </a:r>
            <a:endParaRPr baseline="0" b="0" cap="none" dirty="0" sz="1000" i="0" kern="1200" kumimoji="0" lang="en-GB" noProof="0" normalizeH="0" spc="0" strike="noStrike" u="none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Roboto" panose="0200000000000000000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8821" name="TextBox 60"/>
          <p:cNvSpPr txBox="1"/>
          <p:nvPr/>
        </p:nvSpPr>
        <p:spPr>
          <a:xfrm>
            <a:off x="6475881" y="4298754"/>
            <a:ext cx="1906120" cy="523220"/>
          </a:xfrm>
          <a:prstGeom prst="rect"/>
          <a:noFill/>
        </p:spPr>
        <p:txBody>
          <a:bodyPr rtlCol="0" wrap="square">
            <a:spAutoFit/>
          </a:bodyPr>
          <a:p>
            <a:pPr algn="ctr" lvl="0"/>
            <a:r>
              <a:rPr baseline="0" cap="none" dirty="0" sz="2800" i="0" kern="1200" kumimoji="0" lang="en-GB" noProof="0" normalizeH="0" spc="0" strike="noStrike" u="none">
                <a:ln>
                  <a:noFill/>
                </a:ln>
                <a:solidFill>
                  <a:srgbClr val="504D36"/>
                </a:solidFill>
                <a:effectLst/>
                <a:uLnTx/>
                <a:uFillTx/>
                <a:latin typeface="Perpetua" panose="02020502060401020303" pitchFamily="50" charset="0"/>
                <a:ea typeface="Noto Sans" panose="020B0502040504020204" pitchFamily="34"/>
                <a:cs typeface="Noto Sans" panose="020B0502040504020204" pitchFamily="34"/>
              </a:rPr>
              <a:t>Element C</a:t>
            </a:r>
            <a:endParaRPr baseline="0" cap="none" dirty="0" sz="2800" i="0" kern="1200" kumimoji="0" lang="en-GB" noProof="0" normalizeH="0" spc="0" strike="noStrike" u="none">
              <a:ln>
                <a:noFill/>
              </a:ln>
              <a:solidFill>
                <a:srgbClr val="504D36"/>
              </a:solidFill>
              <a:effectLst/>
              <a:uLnTx/>
              <a:uFillTx/>
              <a:latin typeface="Perpetua" panose="02020502060401020303" pitchFamily="50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8822" name="TextBox 61"/>
          <p:cNvSpPr txBox="1"/>
          <p:nvPr/>
        </p:nvSpPr>
        <p:spPr>
          <a:xfrm>
            <a:off x="9097584" y="4868141"/>
            <a:ext cx="1909083" cy="586739"/>
          </a:xfrm>
          <a:prstGeom prst="rect"/>
          <a:noFill/>
        </p:spPr>
        <p:txBody>
          <a:bodyPr rtlCol="0" wrap="square">
            <a:spAutoFit/>
          </a:bodyPr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0" cap="none" dirty="0" sz="1000" i="0" kern="1200" kumimoji="0" lang="en-US" noProof="0" normalizeH="0" spc="0" strike="noStrike" u="none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Roboto" panose="02000000000000000000"/>
              </a:rPr>
              <a:t>Lorem Ipsum is simply dummy text of the printing and typesetting industry. </a:t>
            </a:r>
            <a:endParaRPr baseline="0" b="0" cap="none" dirty="0" sz="1000" i="0" kern="1200" kumimoji="0" lang="en-GB" noProof="0" normalizeH="0" spc="0" strike="noStrike" u="none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Roboto" panose="0200000000000000000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8823" name="TextBox 62"/>
          <p:cNvSpPr txBox="1"/>
          <p:nvPr/>
        </p:nvSpPr>
        <p:spPr>
          <a:xfrm>
            <a:off x="8970318" y="4298754"/>
            <a:ext cx="2105085" cy="523220"/>
          </a:xfrm>
          <a:prstGeom prst="rect"/>
          <a:noFill/>
        </p:spPr>
        <p:txBody>
          <a:bodyPr rtlCol="0" wrap="square">
            <a:spAutoFit/>
          </a:bodyPr>
          <a:p>
            <a:pPr algn="ctr" lvl="0"/>
            <a:r>
              <a:rPr baseline="0" cap="none" dirty="0" sz="2800" i="0" kern="1200" kumimoji="0" lang="en-GB" noProof="0" normalizeH="0" spc="0" strike="noStrike" u="none">
                <a:ln>
                  <a:noFill/>
                </a:ln>
                <a:solidFill>
                  <a:srgbClr val="504D36"/>
                </a:solidFill>
                <a:effectLst/>
                <a:uLnTx/>
                <a:uFillTx/>
                <a:latin typeface="Perpetua" panose="02020502060401020303" pitchFamily="50" charset="0"/>
                <a:ea typeface="Noto Sans" panose="020B0502040504020204" pitchFamily="34"/>
                <a:cs typeface="Noto Sans" panose="020B0502040504020204" pitchFamily="34"/>
              </a:rPr>
              <a:t>Element D</a:t>
            </a:r>
            <a:endParaRPr baseline="0" cap="none" dirty="0" sz="2800" i="0" kern="1200" kumimoji="0" lang="en-GB" noProof="0" normalizeH="0" spc="0" strike="noStrike" u="none">
              <a:ln>
                <a:noFill/>
              </a:ln>
              <a:solidFill>
                <a:srgbClr val="504D36"/>
              </a:solidFill>
              <a:effectLst/>
              <a:uLnTx/>
              <a:uFillTx/>
              <a:latin typeface="Perpetua" panose="02020502060401020303" pitchFamily="50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8824" name="TextBox 46"/>
          <p:cNvSpPr txBox="1"/>
          <p:nvPr/>
        </p:nvSpPr>
        <p:spPr>
          <a:xfrm>
            <a:off x="1220471" y="464253"/>
            <a:ext cx="9422130" cy="1015663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Project Elements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825" name="TextBox 50"/>
          <p:cNvSpPr txBox="1"/>
          <p:nvPr/>
        </p:nvSpPr>
        <p:spPr>
          <a:xfrm>
            <a:off x="1233880" y="2361690"/>
            <a:ext cx="1906120" cy="1015663"/>
          </a:xfrm>
          <a:prstGeom prst="rect"/>
          <a:noFill/>
        </p:spPr>
        <p:txBody>
          <a:bodyPr rtlCol="0" wrap="square">
            <a:spAutoFit/>
          </a:bodyPr>
          <a:p>
            <a:pPr algn="ctr" lvl="0"/>
            <a:r>
              <a:rPr baseline="0" b="1" cap="none" dirty="0" sz="6000" i="0" kern="1200" kumimoji="0" lang="en-GB" noProof="0" normalizeH="0" spc="0" strike="noStrike" u="none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erpetua" panose="02020502060401020303" pitchFamily="50" charset="0"/>
                <a:ea typeface="Noto Sans" panose="020B0502040504020204" pitchFamily="34"/>
                <a:cs typeface="Noto Sans" panose="020B0502040504020204" pitchFamily="34"/>
              </a:rPr>
              <a:t>A</a:t>
            </a:r>
            <a:endParaRPr baseline="0" b="1" cap="none" dirty="0" sz="6000" i="0" kern="1200" kumimoji="0" lang="en-GB" noProof="0" normalizeH="0" spc="0" strike="noStrike" u="none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erpetua" panose="02020502060401020303" pitchFamily="50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8826" name="TextBox 51"/>
          <p:cNvSpPr txBox="1"/>
          <p:nvPr/>
        </p:nvSpPr>
        <p:spPr>
          <a:xfrm>
            <a:off x="3874894" y="2380995"/>
            <a:ext cx="1906120" cy="1015663"/>
          </a:xfrm>
          <a:prstGeom prst="rect"/>
          <a:noFill/>
        </p:spPr>
        <p:txBody>
          <a:bodyPr rtlCol="0" wrap="square">
            <a:spAutoFit/>
          </a:bodyPr>
          <a:p>
            <a:pPr algn="ctr" lvl="0"/>
            <a:r>
              <a:rPr b="1" dirty="0" sz="6000" lang="en-GB">
                <a:solidFill>
                  <a:schemeClr val="tx2">
                    <a:lumMod val="75000"/>
                  </a:schemeClr>
                </a:solidFill>
                <a:latin typeface="Perpetua" panose="02020502060401020303" pitchFamily="50" charset="0"/>
                <a:ea typeface="Noto Sans" panose="020B0502040504020204" pitchFamily="34"/>
                <a:cs typeface="Noto Sans" panose="020B0502040504020204" pitchFamily="34"/>
              </a:rPr>
              <a:t>B</a:t>
            </a:r>
            <a:endParaRPr baseline="0" b="1" cap="none" dirty="0" sz="6000" i="0" kern="1200" kumimoji="0" lang="en-GB" noProof="0" normalizeH="0" spc="0" strike="noStrike" u="none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erpetua" panose="02020502060401020303" pitchFamily="50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8827" name="TextBox 52"/>
          <p:cNvSpPr txBox="1"/>
          <p:nvPr/>
        </p:nvSpPr>
        <p:spPr>
          <a:xfrm>
            <a:off x="6456120" y="2374390"/>
            <a:ext cx="1906120" cy="1015663"/>
          </a:xfrm>
          <a:prstGeom prst="rect"/>
          <a:noFill/>
        </p:spPr>
        <p:txBody>
          <a:bodyPr rtlCol="0" wrap="square">
            <a:spAutoFit/>
          </a:bodyPr>
          <a:p>
            <a:pPr algn="ctr" lvl="0"/>
            <a:r>
              <a:rPr b="1" dirty="0" sz="6000" lang="en-GB">
                <a:solidFill>
                  <a:schemeClr val="tx2">
                    <a:lumMod val="75000"/>
                  </a:schemeClr>
                </a:solidFill>
                <a:latin typeface="Perpetua" panose="02020502060401020303" pitchFamily="50" charset="0"/>
                <a:ea typeface="Noto Sans" panose="020B0502040504020204" pitchFamily="34"/>
                <a:cs typeface="Noto Sans" panose="020B0502040504020204" pitchFamily="34"/>
              </a:rPr>
              <a:t>C</a:t>
            </a:r>
            <a:endParaRPr baseline="0" b="1" cap="none" dirty="0" sz="6000" i="0" kern="1200" kumimoji="0" lang="en-GB" noProof="0" normalizeH="0" spc="0" strike="noStrike" u="none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erpetua" panose="02020502060401020303" pitchFamily="50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8828" name="TextBox 53"/>
          <p:cNvSpPr txBox="1"/>
          <p:nvPr/>
        </p:nvSpPr>
        <p:spPr>
          <a:xfrm>
            <a:off x="9097584" y="2380995"/>
            <a:ext cx="1906120" cy="1015663"/>
          </a:xfrm>
          <a:prstGeom prst="rect"/>
          <a:noFill/>
        </p:spPr>
        <p:txBody>
          <a:bodyPr rtlCol="0" wrap="square">
            <a:spAutoFit/>
          </a:bodyPr>
          <a:p>
            <a:pPr algn="ctr" lvl="0"/>
            <a:r>
              <a:rPr b="1" dirty="0" sz="6000" lang="en-GB" noProof="0">
                <a:solidFill>
                  <a:schemeClr val="tx2">
                    <a:lumMod val="75000"/>
                  </a:schemeClr>
                </a:solidFill>
                <a:latin typeface="Perpetua" panose="02020502060401020303" pitchFamily="50" charset="0"/>
                <a:ea typeface="Noto Sans" panose="020B0502040504020204" pitchFamily="34"/>
                <a:cs typeface="Noto Sans" panose="020B0502040504020204" pitchFamily="34"/>
              </a:rPr>
              <a:t>D</a:t>
            </a:r>
            <a:endParaRPr baseline="0" b="1" cap="none" dirty="0" sz="6000" i="0" kern="1200" kumimoji="0" lang="en-GB" noProof="0" normalizeH="0" spc="0" strike="noStrike" u="none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erpetua" panose="02020502060401020303" pitchFamily="50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48829" name="TextBox 35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Freeform 5"/>
          <p:cNvSpPr>
            <a:spLocks noChangeArrowheads="1"/>
          </p:cNvSpPr>
          <p:nvPr/>
        </p:nvSpPr>
        <p:spPr bwMode="auto">
          <a:xfrm>
            <a:off x="4212339" y="2759267"/>
            <a:ext cx="438072" cy="758201"/>
          </a:xfrm>
          <a:custGeom>
            <a:avLst/>
            <a:gdLst>
              <a:gd name="T0" fmla="*/ 2147483646 w 228"/>
              <a:gd name="T1" fmla="*/ 2147483646 h 396"/>
              <a:gd name="T2" fmla="*/ 2147483646 w 228"/>
              <a:gd name="T3" fmla="*/ 2147483646 h 396"/>
              <a:gd name="T4" fmla="*/ 2147483646 w 228"/>
              <a:gd name="T5" fmla="*/ 2147483646 h 396"/>
              <a:gd name="T6" fmla="*/ 2147483646 w 228"/>
              <a:gd name="T7" fmla="*/ 2147483646 h 396"/>
              <a:gd name="T8" fmla="*/ 2147483646 w 228"/>
              <a:gd name="T9" fmla="*/ 2147483646 h 396"/>
              <a:gd name="T10" fmla="*/ 0 w 228"/>
              <a:gd name="T11" fmla="*/ 2147483646 h 396"/>
              <a:gd name="T12" fmla="*/ 2147483646 w 228"/>
              <a:gd name="T13" fmla="*/ 2147483646 h 396"/>
              <a:gd name="T14" fmla="*/ 2147483646 w 228"/>
              <a:gd name="T15" fmla="*/ 2147483646 h 396"/>
              <a:gd name="T16" fmla="*/ 2147483646 w 228"/>
              <a:gd name="T17" fmla="*/ 2147483646 h 396"/>
              <a:gd name="T18" fmla="*/ 2147483646 w 228"/>
              <a:gd name="T19" fmla="*/ 2147483646 h 396"/>
              <a:gd name="T20" fmla="*/ 2147483646 w 228"/>
              <a:gd name="T21" fmla="*/ 2147483646 h 396"/>
              <a:gd name="T22" fmla="*/ 2147483646 w 228"/>
              <a:gd name="T23" fmla="*/ 2147483646 h 396"/>
              <a:gd name="T24" fmla="*/ 2147483646 w 228"/>
              <a:gd name="T25" fmla="*/ 2147483646 h 396"/>
              <a:gd name="T26" fmla="*/ 2147483646 w 228"/>
              <a:gd name="T27" fmla="*/ 2147483646 h 396"/>
              <a:gd name="T28" fmla="*/ 2147483646 w 228"/>
              <a:gd name="T29" fmla="*/ 2147483646 h 396"/>
              <a:gd name="T30" fmla="*/ 2147483646 w 228"/>
              <a:gd name="T31" fmla="*/ 2147483646 h 396"/>
              <a:gd name="T32" fmla="*/ 2147483646 w 228"/>
              <a:gd name="T33" fmla="*/ 2147483646 h 396"/>
              <a:gd name="T34" fmla="*/ 2147483646 w 228"/>
              <a:gd name="T35" fmla="*/ 2147483646 h 396"/>
              <a:gd name="T36" fmla="*/ 2147483646 w 228"/>
              <a:gd name="T37" fmla="*/ 0 h 396"/>
              <a:gd name="T38" fmla="*/ 0 w 228"/>
              <a:gd name="T39" fmla="*/ 2147483646 h 396"/>
              <a:gd name="T40" fmla="*/ 2147483646 w 228"/>
              <a:gd name="T41" fmla="*/ 2147483646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rgbClr val="143624"/>
          </a:solidFill>
          <a:ln>
            <a:noFill/>
          </a:ln>
        </p:spPr>
        <p:txBody>
          <a:bodyPr anchor="ctr" wrap="none"/>
          <a:p>
            <a:endParaRPr lang="th-TH"/>
          </a:p>
        </p:txBody>
      </p:sp>
      <p:sp>
        <p:nvSpPr>
          <p:cNvPr id="1048831" name="Freeform 5"/>
          <p:cNvSpPr>
            <a:spLocks noChangeArrowheads="1"/>
          </p:cNvSpPr>
          <p:nvPr/>
        </p:nvSpPr>
        <p:spPr bwMode="auto">
          <a:xfrm>
            <a:off x="7550876" y="2758845"/>
            <a:ext cx="438072" cy="758201"/>
          </a:xfrm>
          <a:custGeom>
            <a:avLst/>
            <a:gdLst>
              <a:gd name="T0" fmla="*/ 2147483646 w 228"/>
              <a:gd name="T1" fmla="*/ 2147483646 h 396"/>
              <a:gd name="T2" fmla="*/ 2147483646 w 228"/>
              <a:gd name="T3" fmla="*/ 2147483646 h 396"/>
              <a:gd name="T4" fmla="*/ 2147483646 w 228"/>
              <a:gd name="T5" fmla="*/ 2147483646 h 396"/>
              <a:gd name="T6" fmla="*/ 2147483646 w 228"/>
              <a:gd name="T7" fmla="*/ 2147483646 h 396"/>
              <a:gd name="T8" fmla="*/ 2147483646 w 228"/>
              <a:gd name="T9" fmla="*/ 2147483646 h 396"/>
              <a:gd name="T10" fmla="*/ 0 w 228"/>
              <a:gd name="T11" fmla="*/ 2147483646 h 396"/>
              <a:gd name="T12" fmla="*/ 2147483646 w 228"/>
              <a:gd name="T13" fmla="*/ 2147483646 h 396"/>
              <a:gd name="T14" fmla="*/ 2147483646 w 228"/>
              <a:gd name="T15" fmla="*/ 2147483646 h 396"/>
              <a:gd name="T16" fmla="*/ 2147483646 w 228"/>
              <a:gd name="T17" fmla="*/ 2147483646 h 396"/>
              <a:gd name="T18" fmla="*/ 2147483646 w 228"/>
              <a:gd name="T19" fmla="*/ 2147483646 h 396"/>
              <a:gd name="T20" fmla="*/ 2147483646 w 228"/>
              <a:gd name="T21" fmla="*/ 2147483646 h 396"/>
              <a:gd name="T22" fmla="*/ 2147483646 w 228"/>
              <a:gd name="T23" fmla="*/ 2147483646 h 396"/>
              <a:gd name="T24" fmla="*/ 2147483646 w 228"/>
              <a:gd name="T25" fmla="*/ 2147483646 h 396"/>
              <a:gd name="T26" fmla="*/ 2147483646 w 228"/>
              <a:gd name="T27" fmla="*/ 2147483646 h 396"/>
              <a:gd name="T28" fmla="*/ 2147483646 w 228"/>
              <a:gd name="T29" fmla="*/ 2147483646 h 396"/>
              <a:gd name="T30" fmla="*/ 2147483646 w 228"/>
              <a:gd name="T31" fmla="*/ 2147483646 h 396"/>
              <a:gd name="T32" fmla="*/ 2147483646 w 228"/>
              <a:gd name="T33" fmla="*/ 2147483646 h 396"/>
              <a:gd name="T34" fmla="*/ 2147483646 w 228"/>
              <a:gd name="T35" fmla="*/ 2147483646 h 396"/>
              <a:gd name="T36" fmla="*/ 2147483646 w 228"/>
              <a:gd name="T37" fmla="*/ 0 h 396"/>
              <a:gd name="T38" fmla="*/ 0 w 228"/>
              <a:gd name="T39" fmla="*/ 2147483646 h 396"/>
              <a:gd name="T40" fmla="*/ 2147483646 w 228"/>
              <a:gd name="T41" fmla="*/ 2147483646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rgbClr val="143624"/>
          </a:solidFill>
          <a:ln>
            <a:noFill/>
          </a:ln>
        </p:spPr>
        <p:txBody>
          <a:bodyPr anchor="ctr" wrap="none"/>
          <a:p>
            <a:endParaRPr lang="th-TH"/>
          </a:p>
        </p:txBody>
      </p:sp>
      <p:grpSp>
        <p:nvGrpSpPr>
          <p:cNvPr id="152" name="Group 27"/>
          <p:cNvGrpSpPr/>
          <p:nvPr/>
        </p:nvGrpSpPr>
        <p:grpSpPr>
          <a:xfrm>
            <a:off x="5420317" y="2405300"/>
            <a:ext cx="1364598" cy="1364952"/>
            <a:chOff x="5240776" y="2004390"/>
            <a:chExt cx="1723680" cy="1724129"/>
          </a:xfrm>
        </p:grpSpPr>
        <p:sp>
          <p:nvSpPr>
            <p:cNvPr id="1048832" name="Oval 31"/>
            <p:cNvSpPr/>
            <p:nvPr/>
          </p:nvSpPr>
          <p:spPr>
            <a:xfrm>
              <a:off x="5240776" y="2004390"/>
              <a:ext cx="1723680" cy="1724129"/>
            </a:xfrm>
            <a:prstGeom prst="ellipse"/>
            <a:solidFill>
              <a:srgbClr val="B5B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109710" lIns="219419" rIns="219419" rtlCol="0" tIns="109710"/>
            <a:p>
              <a:pPr algn="ctr"/>
              <a:endParaRPr dirty="0" lang="bg-BG"/>
            </a:p>
          </p:txBody>
        </p:sp>
        <p:sp>
          <p:nvSpPr>
            <p:cNvPr id="1048833" name="Freeform 103"/>
            <p:cNvSpPr>
              <a:spLocks noEditPoints="1"/>
            </p:cNvSpPr>
            <p:nvPr/>
          </p:nvSpPr>
          <p:spPr bwMode="auto">
            <a:xfrm>
              <a:off x="5755063" y="2497180"/>
              <a:ext cx="628316" cy="738547"/>
            </a:xfrm>
            <a:custGeom>
              <a:avLst/>
              <a:gdLst>
                <a:gd name="T0" fmla="*/ 56 w 57"/>
                <a:gd name="T1" fmla="*/ 9 h 67"/>
                <a:gd name="T2" fmla="*/ 29 w 57"/>
                <a:gd name="T3" fmla="*/ 0 h 67"/>
                <a:gd name="T4" fmla="*/ 28 w 57"/>
                <a:gd name="T5" fmla="*/ 0 h 67"/>
                <a:gd name="T6" fmla="*/ 1 w 57"/>
                <a:gd name="T7" fmla="*/ 9 h 67"/>
                <a:gd name="T8" fmla="*/ 0 w 57"/>
                <a:gd name="T9" fmla="*/ 11 h 67"/>
                <a:gd name="T10" fmla="*/ 0 w 57"/>
                <a:gd name="T11" fmla="*/ 32 h 67"/>
                <a:gd name="T12" fmla="*/ 11 w 57"/>
                <a:gd name="T13" fmla="*/ 55 h 67"/>
                <a:gd name="T14" fmla="*/ 20 w 57"/>
                <a:gd name="T15" fmla="*/ 63 h 67"/>
                <a:gd name="T16" fmla="*/ 29 w 57"/>
                <a:gd name="T17" fmla="*/ 67 h 67"/>
                <a:gd name="T18" fmla="*/ 37 w 57"/>
                <a:gd name="T19" fmla="*/ 63 h 67"/>
                <a:gd name="T20" fmla="*/ 47 w 57"/>
                <a:gd name="T21" fmla="*/ 55 h 67"/>
                <a:gd name="T22" fmla="*/ 57 w 57"/>
                <a:gd name="T23" fmla="*/ 32 h 67"/>
                <a:gd name="T24" fmla="*/ 57 w 57"/>
                <a:gd name="T25" fmla="*/ 11 h 67"/>
                <a:gd name="T26" fmla="*/ 56 w 57"/>
                <a:gd name="T27" fmla="*/ 9 h 67"/>
                <a:gd name="T28" fmla="*/ 13 w 57"/>
                <a:gd name="T29" fmla="*/ 53 h 67"/>
                <a:gd name="T30" fmla="*/ 3 w 57"/>
                <a:gd name="T31" fmla="*/ 32 h 67"/>
                <a:gd name="T32" fmla="*/ 3 w 57"/>
                <a:gd name="T33" fmla="*/ 12 h 67"/>
                <a:gd name="T34" fmla="*/ 27 w 57"/>
                <a:gd name="T35" fmla="*/ 4 h 67"/>
                <a:gd name="T36" fmla="*/ 27 w 57"/>
                <a:gd name="T37" fmla="*/ 63 h 67"/>
                <a:gd name="T38" fmla="*/ 13 w 57"/>
                <a:gd name="T39" fmla="*/ 53 h 67"/>
                <a:gd name="T40" fmla="*/ 54 w 57"/>
                <a:gd name="T41" fmla="*/ 32 h 67"/>
                <a:gd name="T42" fmla="*/ 45 w 57"/>
                <a:gd name="T43" fmla="*/ 53 h 67"/>
                <a:gd name="T44" fmla="*/ 30 w 57"/>
                <a:gd name="T45" fmla="*/ 63 h 67"/>
                <a:gd name="T46" fmla="*/ 30 w 57"/>
                <a:gd name="T47" fmla="*/ 4 h 67"/>
                <a:gd name="T48" fmla="*/ 54 w 57"/>
                <a:gd name="T49" fmla="*/ 12 h 67"/>
                <a:gd name="T50" fmla="*/ 54 w 57"/>
                <a:gd name="T51" fmla="*/ 3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67">
                  <a:moveTo>
                    <a:pt x="56" y="9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4" y="49"/>
                    <a:pt x="11" y="55"/>
                  </a:cubicBezTo>
                  <a:cubicBezTo>
                    <a:pt x="13" y="58"/>
                    <a:pt x="17" y="61"/>
                    <a:pt x="20" y="63"/>
                  </a:cubicBezTo>
                  <a:cubicBezTo>
                    <a:pt x="23" y="64"/>
                    <a:pt x="27" y="67"/>
                    <a:pt x="29" y="67"/>
                  </a:cubicBezTo>
                  <a:cubicBezTo>
                    <a:pt x="31" y="67"/>
                    <a:pt x="35" y="64"/>
                    <a:pt x="37" y="63"/>
                  </a:cubicBezTo>
                  <a:cubicBezTo>
                    <a:pt x="41" y="61"/>
                    <a:pt x="44" y="58"/>
                    <a:pt x="47" y="55"/>
                  </a:cubicBezTo>
                  <a:cubicBezTo>
                    <a:pt x="54" y="49"/>
                    <a:pt x="57" y="41"/>
                    <a:pt x="57" y="32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0"/>
                    <a:pt x="57" y="9"/>
                    <a:pt x="56" y="9"/>
                  </a:cubicBezTo>
                  <a:close/>
                  <a:moveTo>
                    <a:pt x="13" y="53"/>
                  </a:moveTo>
                  <a:cubicBezTo>
                    <a:pt x="7" y="47"/>
                    <a:pt x="3" y="40"/>
                    <a:pt x="3" y="3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4" y="62"/>
                    <a:pt x="17" y="58"/>
                    <a:pt x="13" y="53"/>
                  </a:cubicBezTo>
                  <a:close/>
                  <a:moveTo>
                    <a:pt x="54" y="32"/>
                  </a:moveTo>
                  <a:cubicBezTo>
                    <a:pt x="54" y="40"/>
                    <a:pt x="51" y="47"/>
                    <a:pt x="45" y="53"/>
                  </a:cubicBezTo>
                  <a:cubicBezTo>
                    <a:pt x="40" y="58"/>
                    <a:pt x="34" y="62"/>
                    <a:pt x="30" y="6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54" y="12"/>
                    <a:pt x="54" y="12"/>
                    <a:pt x="54" y="12"/>
                  </a:cubicBezTo>
                  <a:lnTo>
                    <a:pt x="5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lang="th-TH"/>
            </a:p>
          </p:txBody>
        </p:sp>
      </p:grpSp>
      <p:grpSp>
        <p:nvGrpSpPr>
          <p:cNvPr id="153" name="Group 28"/>
          <p:cNvGrpSpPr/>
          <p:nvPr/>
        </p:nvGrpSpPr>
        <p:grpSpPr>
          <a:xfrm>
            <a:off x="8749566" y="2405300"/>
            <a:ext cx="1364598" cy="1364952"/>
            <a:chOff x="8570025" y="2004390"/>
            <a:chExt cx="1723680" cy="1724129"/>
          </a:xfrm>
        </p:grpSpPr>
        <p:sp>
          <p:nvSpPr>
            <p:cNvPr id="1048834" name="Oval 31"/>
            <p:cNvSpPr/>
            <p:nvPr/>
          </p:nvSpPr>
          <p:spPr>
            <a:xfrm>
              <a:off x="8570025" y="2004390"/>
              <a:ext cx="1723680" cy="1724129"/>
            </a:xfrm>
            <a:prstGeom prst="ellipse"/>
            <a:solidFill>
              <a:srgbClr val="CBB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109710" lIns="219419" rIns="219419" rtlCol="0" tIns="109710"/>
            <a:p>
              <a:pPr algn="ctr"/>
              <a:endParaRPr dirty="0" lang="bg-BG"/>
            </a:p>
          </p:txBody>
        </p:sp>
        <p:sp>
          <p:nvSpPr>
            <p:cNvPr id="1048835" name="Freeform 134"/>
            <p:cNvSpPr>
              <a:spLocks noEditPoints="1"/>
            </p:cNvSpPr>
            <p:nvPr/>
          </p:nvSpPr>
          <p:spPr bwMode="auto">
            <a:xfrm>
              <a:off x="9070973" y="2525477"/>
              <a:ext cx="705478" cy="705478"/>
            </a:xfrm>
            <a:custGeom>
              <a:avLst/>
              <a:gdLst>
                <a:gd name="T0" fmla="*/ 64 w 64"/>
                <a:gd name="T1" fmla="*/ 32 h 64"/>
                <a:gd name="T2" fmla="*/ 5 w 64"/>
                <a:gd name="T3" fmla="*/ 15 h 64"/>
                <a:gd name="T4" fmla="*/ 0 w 64"/>
                <a:gd name="T5" fmla="*/ 32 h 64"/>
                <a:gd name="T6" fmla="*/ 0 w 64"/>
                <a:gd name="T7" fmla="*/ 32 h 64"/>
                <a:gd name="T8" fmla="*/ 5 w 64"/>
                <a:gd name="T9" fmla="*/ 49 h 64"/>
                <a:gd name="T10" fmla="*/ 32 w 64"/>
                <a:gd name="T11" fmla="*/ 64 h 64"/>
                <a:gd name="T12" fmla="*/ 64 w 64"/>
                <a:gd name="T13" fmla="*/ 32 h 64"/>
                <a:gd name="T14" fmla="*/ 48 w 64"/>
                <a:gd name="T15" fmla="*/ 46 h 64"/>
                <a:gd name="T16" fmla="*/ 60 w 64"/>
                <a:gd name="T17" fmla="*/ 33 h 64"/>
                <a:gd name="T18" fmla="*/ 3 w 64"/>
                <a:gd name="T19" fmla="*/ 33 h 64"/>
                <a:gd name="T20" fmla="*/ 16 w 64"/>
                <a:gd name="T21" fmla="*/ 46 h 64"/>
                <a:gd name="T22" fmla="*/ 3 w 64"/>
                <a:gd name="T23" fmla="*/ 33 h 64"/>
                <a:gd name="T24" fmla="*/ 16 w 64"/>
                <a:gd name="T25" fmla="*/ 17 h 64"/>
                <a:gd name="T26" fmla="*/ 3 w 64"/>
                <a:gd name="T27" fmla="*/ 30 h 64"/>
                <a:gd name="T28" fmla="*/ 34 w 64"/>
                <a:gd name="T29" fmla="*/ 14 h 64"/>
                <a:gd name="T30" fmla="*/ 34 w 64"/>
                <a:gd name="T31" fmla="*/ 4 h 64"/>
                <a:gd name="T32" fmla="*/ 43 w 64"/>
                <a:gd name="T33" fmla="*/ 14 h 64"/>
                <a:gd name="T34" fmla="*/ 44 w 64"/>
                <a:gd name="T35" fmla="*/ 17 h 64"/>
                <a:gd name="T36" fmla="*/ 34 w 64"/>
                <a:gd name="T37" fmla="*/ 30 h 64"/>
                <a:gd name="T38" fmla="*/ 44 w 64"/>
                <a:gd name="T39" fmla="*/ 17 h 64"/>
                <a:gd name="T40" fmla="*/ 29 w 64"/>
                <a:gd name="T41" fmla="*/ 4 h 64"/>
                <a:gd name="T42" fmla="*/ 30 w 64"/>
                <a:gd name="T43" fmla="*/ 3 h 64"/>
                <a:gd name="T44" fmla="*/ 21 w 64"/>
                <a:gd name="T45" fmla="*/ 14 h 64"/>
                <a:gd name="T46" fmla="*/ 30 w 64"/>
                <a:gd name="T47" fmla="*/ 17 h 64"/>
                <a:gd name="T48" fmla="*/ 17 w 64"/>
                <a:gd name="T49" fmla="*/ 30 h 64"/>
                <a:gd name="T50" fmla="*/ 30 w 64"/>
                <a:gd name="T51" fmla="*/ 17 h 64"/>
                <a:gd name="T52" fmla="*/ 30 w 64"/>
                <a:gd name="T53" fmla="*/ 33 h 64"/>
                <a:gd name="T54" fmla="*/ 20 w 64"/>
                <a:gd name="T55" fmla="*/ 46 h 64"/>
                <a:gd name="T56" fmla="*/ 30 w 64"/>
                <a:gd name="T57" fmla="*/ 50 h 64"/>
                <a:gd name="T58" fmla="*/ 28 w 64"/>
                <a:gd name="T59" fmla="*/ 60 h 64"/>
                <a:gd name="T60" fmla="*/ 30 w 64"/>
                <a:gd name="T61" fmla="*/ 50 h 64"/>
                <a:gd name="T62" fmla="*/ 34 w 64"/>
                <a:gd name="T63" fmla="*/ 60 h 64"/>
                <a:gd name="T64" fmla="*/ 34 w 64"/>
                <a:gd name="T65" fmla="*/ 50 h 64"/>
                <a:gd name="T66" fmla="*/ 36 w 64"/>
                <a:gd name="T67" fmla="*/ 60 h 64"/>
                <a:gd name="T68" fmla="*/ 34 w 64"/>
                <a:gd name="T69" fmla="*/ 33 h 64"/>
                <a:gd name="T70" fmla="*/ 44 w 64"/>
                <a:gd name="T71" fmla="*/ 46 h 64"/>
                <a:gd name="T72" fmla="*/ 50 w 64"/>
                <a:gd name="T73" fmla="*/ 30 h 64"/>
                <a:gd name="T74" fmla="*/ 57 w 64"/>
                <a:gd name="T75" fmla="*/ 17 h 64"/>
                <a:gd name="T76" fmla="*/ 50 w 64"/>
                <a:gd name="T77" fmla="*/ 30 h 64"/>
                <a:gd name="T78" fmla="*/ 47 w 64"/>
                <a:gd name="T79" fmla="*/ 14 h 64"/>
                <a:gd name="T80" fmla="*/ 54 w 64"/>
                <a:gd name="T81" fmla="*/ 14 h 64"/>
                <a:gd name="T82" fmla="*/ 17 w 64"/>
                <a:gd name="T83" fmla="*/ 14 h 64"/>
                <a:gd name="T84" fmla="*/ 23 w 64"/>
                <a:gd name="T85" fmla="*/ 5 h 64"/>
                <a:gd name="T86" fmla="*/ 17 w 64"/>
                <a:gd name="T87" fmla="*/ 50 h 64"/>
                <a:gd name="T88" fmla="*/ 10 w 64"/>
                <a:gd name="T89" fmla="*/ 50 h 64"/>
                <a:gd name="T90" fmla="*/ 47 w 64"/>
                <a:gd name="T91" fmla="*/ 50 h 64"/>
                <a:gd name="T92" fmla="*/ 41 w 64"/>
                <a:gd name="T93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21" y="0"/>
                    <a:pt x="11" y="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4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1" y="58"/>
                    <a:pt x="21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57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9" y="42"/>
                    <a:pt x="50" y="38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8"/>
                    <a:pt x="59" y="43"/>
                    <a:pt x="57" y="46"/>
                  </a:cubicBezTo>
                  <a:close/>
                  <a:moveTo>
                    <a:pt x="3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38"/>
                    <a:pt x="15" y="42"/>
                    <a:pt x="1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3"/>
                    <a:pt x="4" y="38"/>
                    <a:pt x="3" y="33"/>
                  </a:cubicBezTo>
                  <a:close/>
                  <a:moveTo>
                    <a:pt x="7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5" y="21"/>
                    <a:pt x="14" y="26"/>
                    <a:pt x="1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6"/>
                    <a:pt x="5" y="21"/>
                    <a:pt x="7" y="17"/>
                  </a:cubicBezTo>
                  <a:close/>
                  <a:moveTo>
                    <a:pt x="34" y="1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8" y="6"/>
                    <a:pt x="41" y="9"/>
                    <a:pt x="43" y="14"/>
                  </a:cubicBezTo>
                  <a:lnTo>
                    <a:pt x="34" y="14"/>
                  </a:lnTo>
                  <a:close/>
                  <a:moveTo>
                    <a:pt x="44" y="17"/>
                  </a:moveTo>
                  <a:cubicBezTo>
                    <a:pt x="46" y="21"/>
                    <a:pt x="46" y="26"/>
                    <a:pt x="4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17"/>
                    <a:pt x="34" y="17"/>
                    <a:pt x="34" y="17"/>
                  </a:cubicBezTo>
                  <a:lnTo>
                    <a:pt x="44" y="17"/>
                  </a:lnTo>
                  <a:close/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3" y="9"/>
                    <a:pt x="26" y="6"/>
                    <a:pt x="29" y="4"/>
                  </a:cubicBezTo>
                  <a:close/>
                  <a:moveTo>
                    <a:pt x="30" y="17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26"/>
                    <a:pt x="18" y="21"/>
                    <a:pt x="20" y="17"/>
                  </a:cubicBezTo>
                  <a:lnTo>
                    <a:pt x="30" y="17"/>
                  </a:lnTo>
                  <a:close/>
                  <a:moveTo>
                    <a:pt x="17" y="33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3"/>
                    <a:pt x="18" y="38"/>
                    <a:pt x="17" y="33"/>
                  </a:cubicBezTo>
                  <a:close/>
                  <a:moveTo>
                    <a:pt x="30" y="5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0"/>
                    <a:pt x="28" y="60"/>
                  </a:cubicBezTo>
                  <a:cubicBezTo>
                    <a:pt x="25" y="58"/>
                    <a:pt x="23" y="54"/>
                    <a:pt x="21" y="50"/>
                  </a:cubicBezTo>
                  <a:lnTo>
                    <a:pt x="30" y="50"/>
                  </a:lnTo>
                  <a:close/>
                  <a:moveTo>
                    <a:pt x="36" y="60"/>
                  </a:moveTo>
                  <a:cubicBezTo>
                    <a:pt x="35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4"/>
                    <a:pt x="39" y="58"/>
                    <a:pt x="36" y="60"/>
                  </a:cubicBezTo>
                  <a:close/>
                  <a:moveTo>
                    <a:pt x="34" y="46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8"/>
                    <a:pt x="46" y="43"/>
                    <a:pt x="44" y="46"/>
                  </a:cubicBezTo>
                  <a:lnTo>
                    <a:pt x="34" y="46"/>
                  </a:lnTo>
                  <a:close/>
                  <a:moveTo>
                    <a:pt x="50" y="30"/>
                  </a:moveTo>
                  <a:cubicBezTo>
                    <a:pt x="50" y="26"/>
                    <a:pt x="49" y="21"/>
                    <a:pt x="48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21"/>
                    <a:pt x="60" y="26"/>
                    <a:pt x="60" y="30"/>
                  </a:cubicBezTo>
                  <a:lnTo>
                    <a:pt x="50" y="30"/>
                  </a:lnTo>
                  <a:close/>
                  <a:moveTo>
                    <a:pt x="54" y="14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5" y="10"/>
                    <a:pt x="43" y="7"/>
                    <a:pt x="41" y="5"/>
                  </a:cubicBezTo>
                  <a:cubicBezTo>
                    <a:pt x="46" y="6"/>
                    <a:pt x="51" y="10"/>
                    <a:pt x="54" y="14"/>
                  </a:cubicBezTo>
                  <a:close/>
                  <a:moveTo>
                    <a:pt x="23" y="5"/>
                  </a:moveTo>
                  <a:cubicBezTo>
                    <a:pt x="21" y="7"/>
                    <a:pt x="19" y="10"/>
                    <a:pt x="1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0"/>
                    <a:pt x="18" y="6"/>
                    <a:pt x="23" y="5"/>
                  </a:cubicBezTo>
                  <a:close/>
                  <a:moveTo>
                    <a:pt x="10" y="50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9" y="53"/>
                    <a:pt x="21" y="56"/>
                    <a:pt x="23" y="59"/>
                  </a:cubicBezTo>
                  <a:cubicBezTo>
                    <a:pt x="18" y="57"/>
                    <a:pt x="13" y="54"/>
                    <a:pt x="10" y="50"/>
                  </a:cubicBezTo>
                  <a:close/>
                  <a:moveTo>
                    <a:pt x="41" y="59"/>
                  </a:moveTo>
                  <a:cubicBezTo>
                    <a:pt x="43" y="56"/>
                    <a:pt x="45" y="53"/>
                    <a:pt x="47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1" y="54"/>
                    <a:pt x="46" y="57"/>
                    <a:pt x="41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lang="th-TH"/>
            </a:p>
          </p:txBody>
        </p:sp>
      </p:grpSp>
      <p:grpSp>
        <p:nvGrpSpPr>
          <p:cNvPr id="154" name="Group 26"/>
          <p:cNvGrpSpPr/>
          <p:nvPr/>
        </p:nvGrpSpPr>
        <p:grpSpPr>
          <a:xfrm>
            <a:off x="2077836" y="2405722"/>
            <a:ext cx="1364598" cy="1364952"/>
            <a:chOff x="1898295" y="2004812"/>
            <a:chExt cx="1723680" cy="1724129"/>
          </a:xfrm>
        </p:grpSpPr>
        <p:sp>
          <p:nvSpPr>
            <p:cNvPr id="1048836" name="Oval 31"/>
            <p:cNvSpPr/>
            <p:nvPr/>
          </p:nvSpPr>
          <p:spPr>
            <a:xfrm>
              <a:off x="1898295" y="2004812"/>
              <a:ext cx="1723680" cy="1724129"/>
            </a:xfrm>
            <a:prstGeom prst="ellipse"/>
            <a:solidFill>
              <a:srgbClr val="504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109710" lIns="219419" rIns="219419" rtlCol="0" tIns="109710"/>
            <a:p>
              <a:pPr algn="ctr"/>
              <a:endParaRPr dirty="0" lang="bg-BG"/>
            </a:p>
          </p:txBody>
        </p:sp>
        <p:sp>
          <p:nvSpPr>
            <p:cNvPr id="1048837" name="Freeform 148"/>
            <p:cNvSpPr>
              <a:spLocks noEditPoints="1"/>
            </p:cNvSpPr>
            <p:nvPr/>
          </p:nvSpPr>
          <p:spPr bwMode="auto">
            <a:xfrm>
              <a:off x="2484558" y="2475134"/>
              <a:ext cx="551155" cy="760593"/>
            </a:xfrm>
            <a:custGeom>
              <a:avLst/>
              <a:gdLst>
                <a:gd name="T0" fmla="*/ 48 w 50"/>
                <a:gd name="T1" fmla="*/ 17 h 69"/>
                <a:gd name="T2" fmla="*/ 39 w 50"/>
                <a:gd name="T3" fmla="*/ 17 h 69"/>
                <a:gd name="T4" fmla="*/ 39 w 50"/>
                <a:gd name="T5" fmla="*/ 14 h 69"/>
                <a:gd name="T6" fmla="*/ 25 w 50"/>
                <a:gd name="T7" fmla="*/ 0 h 69"/>
                <a:gd name="T8" fmla="*/ 11 w 50"/>
                <a:gd name="T9" fmla="*/ 14 h 69"/>
                <a:gd name="T10" fmla="*/ 11 w 50"/>
                <a:gd name="T11" fmla="*/ 17 h 69"/>
                <a:gd name="T12" fmla="*/ 1 w 50"/>
                <a:gd name="T13" fmla="*/ 17 h 69"/>
                <a:gd name="T14" fmla="*/ 0 w 50"/>
                <a:gd name="T15" fmla="*/ 19 h 69"/>
                <a:gd name="T16" fmla="*/ 0 w 50"/>
                <a:gd name="T17" fmla="*/ 55 h 69"/>
                <a:gd name="T18" fmla="*/ 14 w 50"/>
                <a:gd name="T19" fmla="*/ 69 h 69"/>
                <a:gd name="T20" fmla="*/ 36 w 50"/>
                <a:gd name="T21" fmla="*/ 69 h 69"/>
                <a:gd name="T22" fmla="*/ 50 w 50"/>
                <a:gd name="T23" fmla="*/ 55 h 69"/>
                <a:gd name="T24" fmla="*/ 50 w 50"/>
                <a:gd name="T25" fmla="*/ 19 h 69"/>
                <a:gd name="T26" fmla="*/ 48 w 50"/>
                <a:gd name="T27" fmla="*/ 17 h 69"/>
                <a:gd name="T28" fmla="*/ 13 w 50"/>
                <a:gd name="T29" fmla="*/ 14 h 69"/>
                <a:gd name="T30" fmla="*/ 25 w 50"/>
                <a:gd name="T31" fmla="*/ 3 h 69"/>
                <a:gd name="T32" fmla="*/ 36 w 50"/>
                <a:gd name="T33" fmla="*/ 14 h 69"/>
                <a:gd name="T34" fmla="*/ 36 w 50"/>
                <a:gd name="T35" fmla="*/ 17 h 69"/>
                <a:gd name="T36" fmla="*/ 13 w 50"/>
                <a:gd name="T37" fmla="*/ 17 h 69"/>
                <a:gd name="T38" fmla="*/ 13 w 50"/>
                <a:gd name="T39" fmla="*/ 14 h 69"/>
                <a:gd name="T40" fmla="*/ 47 w 50"/>
                <a:gd name="T41" fmla="*/ 55 h 69"/>
                <a:gd name="T42" fmla="*/ 36 w 50"/>
                <a:gd name="T43" fmla="*/ 66 h 69"/>
                <a:gd name="T44" fmla="*/ 14 w 50"/>
                <a:gd name="T45" fmla="*/ 66 h 69"/>
                <a:gd name="T46" fmla="*/ 3 w 50"/>
                <a:gd name="T47" fmla="*/ 55 h 69"/>
                <a:gd name="T48" fmla="*/ 3 w 50"/>
                <a:gd name="T49" fmla="*/ 55 h 69"/>
                <a:gd name="T50" fmla="*/ 25 w 50"/>
                <a:gd name="T51" fmla="*/ 55 h 69"/>
                <a:gd name="T52" fmla="*/ 27 w 50"/>
                <a:gd name="T53" fmla="*/ 53 h 69"/>
                <a:gd name="T54" fmla="*/ 25 w 50"/>
                <a:gd name="T55" fmla="*/ 52 h 69"/>
                <a:gd name="T56" fmla="*/ 3 w 50"/>
                <a:gd name="T57" fmla="*/ 52 h 69"/>
                <a:gd name="T58" fmla="*/ 3 w 50"/>
                <a:gd name="T59" fmla="*/ 46 h 69"/>
                <a:gd name="T60" fmla="*/ 30 w 50"/>
                <a:gd name="T61" fmla="*/ 46 h 69"/>
                <a:gd name="T62" fmla="*/ 31 w 50"/>
                <a:gd name="T63" fmla="*/ 44 h 69"/>
                <a:gd name="T64" fmla="*/ 30 w 50"/>
                <a:gd name="T65" fmla="*/ 43 h 69"/>
                <a:gd name="T66" fmla="*/ 3 w 50"/>
                <a:gd name="T67" fmla="*/ 43 h 69"/>
                <a:gd name="T68" fmla="*/ 3 w 50"/>
                <a:gd name="T69" fmla="*/ 38 h 69"/>
                <a:gd name="T70" fmla="*/ 41 w 50"/>
                <a:gd name="T71" fmla="*/ 38 h 69"/>
                <a:gd name="T72" fmla="*/ 42 w 50"/>
                <a:gd name="T73" fmla="*/ 36 h 69"/>
                <a:gd name="T74" fmla="*/ 41 w 50"/>
                <a:gd name="T75" fmla="*/ 35 h 69"/>
                <a:gd name="T76" fmla="*/ 3 w 50"/>
                <a:gd name="T77" fmla="*/ 35 h 69"/>
                <a:gd name="T78" fmla="*/ 3 w 50"/>
                <a:gd name="T79" fmla="*/ 20 h 69"/>
                <a:gd name="T80" fmla="*/ 11 w 50"/>
                <a:gd name="T81" fmla="*/ 20 h 69"/>
                <a:gd name="T82" fmla="*/ 11 w 50"/>
                <a:gd name="T83" fmla="*/ 24 h 69"/>
                <a:gd name="T84" fmla="*/ 11 w 50"/>
                <a:gd name="T85" fmla="*/ 24 h 69"/>
                <a:gd name="T86" fmla="*/ 9 w 50"/>
                <a:gd name="T87" fmla="*/ 27 h 69"/>
                <a:gd name="T88" fmla="*/ 12 w 50"/>
                <a:gd name="T89" fmla="*/ 30 h 69"/>
                <a:gd name="T90" fmla="*/ 15 w 50"/>
                <a:gd name="T91" fmla="*/ 27 h 69"/>
                <a:gd name="T92" fmla="*/ 13 w 50"/>
                <a:gd name="T93" fmla="*/ 24 h 69"/>
                <a:gd name="T94" fmla="*/ 13 w 50"/>
                <a:gd name="T95" fmla="*/ 24 h 69"/>
                <a:gd name="T96" fmla="*/ 13 w 50"/>
                <a:gd name="T97" fmla="*/ 20 h 69"/>
                <a:gd name="T98" fmla="*/ 36 w 50"/>
                <a:gd name="T99" fmla="*/ 20 h 69"/>
                <a:gd name="T100" fmla="*/ 36 w 50"/>
                <a:gd name="T101" fmla="*/ 24 h 69"/>
                <a:gd name="T102" fmla="*/ 36 w 50"/>
                <a:gd name="T103" fmla="*/ 24 h 69"/>
                <a:gd name="T104" fmla="*/ 35 w 50"/>
                <a:gd name="T105" fmla="*/ 27 h 69"/>
                <a:gd name="T106" fmla="*/ 38 w 50"/>
                <a:gd name="T107" fmla="*/ 30 h 69"/>
                <a:gd name="T108" fmla="*/ 41 w 50"/>
                <a:gd name="T109" fmla="*/ 27 h 69"/>
                <a:gd name="T110" fmla="*/ 39 w 50"/>
                <a:gd name="T111" fmla="*/ 24 h 69"/>
                <a:gd name="T112" fmla="*/ 39 w 50"/>
                <a:gd name="T113" fmla="*/ 24 h 69"/>
                <a:gd name="T114" fmla="*/ 39 w 50"/>
                <a:gd name="T115" fmla="*/ 20 h 69"/>
                <a:gd name="T116" fmla="*/ 47 w 50"/>
                <a:gd name="T117" fmla="*/ 20 h 69"/>
                <a:gd name="T118" fmla="*/ 47 w 50"/>
                <a:gd name="T119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" h="69">
                  <a:moveTo>
                    <a:pt x="48" y="17"/>
                  </a:moveTo>
                  <a:cubicBezTo>
                    <a:pt x="39" y="17"/>
                    <a:pt x="39" y="17"/>
                    <a:pt x="39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6"/>
                    <a:pt x="33" y="0"/>
                    <a:pt x="25" y="0"/>
                  </a:cubicBezTo>
                  <a:cubicBezTo>
                    <a:pt x="17" y="0"/>
                    <a:pt x="11" y="6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3"/>
                    <a:pt x="6" y="69"/>
                    <a:pt x="1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3" y="69"/>
                    <a:pt x="50" y="63"/>
                    <a:pt x="50" y="5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49" y="17"/>
                    <a:pt x="48" y="17"/>
                  </a:cubicBezTo>
                  <a:close/>
                  <a:moveTo>
                    <a:pt x="13" y="14"/>
                  </a:moveTo>
                  <a:cubicBezTo>
                    <a:pt x="13" y="8"/>
                    <a:pt x="19" y="3"/>
                    <a:pt x="25" y="3"/>
                  </a:cubicBezTo>
                  <a:cubicBezTo>
                    <a:pt x="31" y="3"/>
                    <a:pt x="36" y="8"/>
                    <a:pt x="36" y="14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14"/>
                  </a:lnTo>
                  <a:close/>
                  <a:moveTo>
                    <a:pt x="47" y="55"/>
                  </a:moveTo>
                  <a:cubicBezTo>
                    <a:pt x="47" y="61"/>
                    <a:pt x="42" y="66"/>
                    <a:pt x="36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8" y="66"/>
                    <a:pt x="3" y="61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7" y="54"/>
                    <a:pt x="27" y="53"/>
                  </a:cubicBezTo>
                  <a:cubicBezTo>
                    <a:pt x="27" y="53"/>
                    <a:pt x="26" y="52"/>
                    <a:pt x="25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1" y="45"/>
                    <a:pt x="31" y="44"/>
                  </a:cubicBezTo>
                  <a:cubicBezTo>
                    <a:pt x="31" y="43"/>
                    <a:pt x="30" y="43"/>
                    <a:pt x="3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2" y="37"/>
                    <a:pt x="42" y="36"/>
                  </a:cubicBezTo>
                  <a:cubicBezTo>
                    <a:pt x="42" y="35"/>
                    <a:pt x="41" y="35"/>
                    <a:pt x="41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9" y="26"/>
                    <a:pt x="9" y="27"/>
                  </a:cubicBezTo>
                  <a:cubicBezTo>
                    <a:pt x="9" y="28"/>
                    <a:pt x="10" y="30"/>
                    <a:pt x="12" y="30"/>
                  </a:cubicBezTo>
                  <a:cubicBezTo>
                    <a:pt x="14" y="30"/>
                    <a:pt x="15" y="28"/>
                    <a:pt x="15" y="27"/>
                  </a:cubicBezTo>
                  <a:cubicBezTo>
                    <a:pt x="15" y="26"/>
                    <a:pt x="14" y="25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6"/>
                    <a:pt x="35" y="27"/>
                  </a:cubicBezTo>
                  <a:cubicBezTo>
                    <a:pt x="35" y="28"/>
                    <a:pt x="36" y="30"/>
                    <a:pt x="38" y="30"/>
                  </a:cubicBezTo>
                  <a:cubicBezTo>
                    <a:pt x="39" y="30"/>
                    <a:pt x="41" y="28"/>
                    <a:pt x="41" y="27"/>
                  </a:cubicBezTo>
                  <a:cubicBezTo>
                    <a:pt x="41" y="26"/>
                    <a:pt x="40" y="25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7" y="20"/>
                    <a:pt x="47" y="20"/>
                    <a:pt x="47" y="20"/>
                  </a:cubicBezTo>
                  <a:lnTo>
                    <a:pt x="47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p>
              <a:endParaRPr lang="th-TH"/>
            </a:p>
          </p:txBody>
        </p:sp>
      </p:grpSp>
      <p:grpSp>
        <p:nvGrpSpPr>
          <p:cNvPr id="155" name="Group 20"/>
          <p:cNvGrpSpPr/>
          <p:nvPr/>
        </p:nvGrpSpPr>
        <p:grpSpPr>
          <a:xfrm>
            <a:off x="1567546" y="4243156"/>
            <a:ext cx="2385178" cy="1349193"/>
            <a:chOff x="1355198" y="4319356"/>
            <a:chExt cx="2803801" cy="1349193"/>
          </a:xfrm>
        </p:grpSpPr>
        <p:sp>
          <p:nvSpPr>
            <p:cNvPr id="1048838" name="TextBox 6"/>
            <p:cNvSpPr txBox="1"/>
            <p:nvPr/>
          </p:nvSpPr>
          <p:spPr>
            <a:xfrm>
              <a:off x="1942309" y="4319356"/>
              <a:ext cx="1629580" cy="1021044"/>
            </a:xfrm>
            <a:prstGeom prst="rect"/>
            <a:noFill/>
          </p:spPr>
          <p:txBody>
            <a:bodyPr bIns="91422" lIns="182843" rIns="182843" rtlCol="0" tIns="91422" wrap="square">
              <a:spAutoFit/>
            </a:bodyPr>
            <a:p>
              <a:pPr algn="ctr"/>
              <a:r>
                <a:rPr dirty="0" sz="2800" lang="en-US">
                  <a:solidFill>
                    <a:srgbClr val="504D36"/>
                  </a:solidFill>
                  <a:latin typeface="Perpetua" panose="02020502060401020303" pitchFamily="50" charset="0"/>
                  <a:ea typeface="Roboto Medium" panose="02000000000000000000" pitchFamily="2" charset="0"/>
                  <a:cs typeface="Lato" panose="020F0502020204030203" pitchFamily="34" charset="0"/>
                </a:rPr>
                <a:t>STEP 1</a:t>
              </a:r>
              <a:endParaRPr dirty="0" sz="2800" lang="id-ID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048839" name="TextBox 17"/>
            <p:cNvSpPr txBox="1"/>
            <p:nvPr/>
          </p:nvSpPr>
          <p:spPr>
            <a:xfrm>
              <a:off x="1355198" y="4815110"/>
              <a:ext cx="2803801" cy="85343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lnSpc>
                  <a:spcPct val="150000"/>
                </a:lnSpc>
              </a:pP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 dolor sit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amet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consectetur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adipiscing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elit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Etiam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gravida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turpis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id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blandit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condimentum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</a:t>
              </a:r>
              <a:endPara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56" name="Group 25"/>
          <p:cNvGrpSpPr/>
          <p:nvPr/>
        </p:nvGrpSpPr>
        <p:grpSpPr>
          <a:xfrm>
            <a:off x="4914732" y="4243748"/>
            <a:ext cx="2385178" cy="1349615"/>
            <a:chOff x="4705420" y="4319948"/>
            <a:chExt cx="2803801" cy="1349615"/>
          </a:xfrm>
        </p:grpSpPr>
        <p:sp>
          <p:nvSpPr>
            <p:cNvPr id="1048840" name="TextBox 9"/>
            <p:cNvSpPr txBox="1"/>
            <p:nvPr/>
          </p:nvSpPr>
          <p:spPr>
            <a:xfrm>
              <a:off x="5281210" y="4319948"/>
              <a:ext cx="1629580" cy="1021044"/>
            </a:xfrm>
            <a:prstGeom prst="rect"/>
            <a:noFill/>
          </p:spPr>
          <p:txBody>
            <a:bodyPr bIns="91422" lIns="182843" rIns="182843" rtlCol="0" tIns="91422" wrap="square">
              <a:spAutoFit/>
            </a:bodyPr>
            <a:p>
              <a:pPr algn="ctr"/>
              <a:r>
                <a:rPr dirty="0" sz="2800" lang="en-US">
                  <a:solidFill>
                    <a:srgbClr val="504D36"/>
                  </a:solidFill>
                  <a:latin typeface="Perpetua" panose="02020502060401020303" pitchFamily="50" charset="0"/>
                  <a:ea typeface="Roboto Medium" panose="02000000000000000000" pitchFamily="2" charset="0"/>
                  <a:cs typeface="Lato" panose="020F0502020204030203" pitchFamily="34" charset="0"/>
                </a:rPr>
                <a:t>STEP 2</a:t>
              </a:r>
              <a:endParaRPr dirty="0" sz="2800" lang="id-ID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048841" name="TextBox 18"/>
            <p:cNvSpPr txBox="1"/>
            <p:nvPr/>
          </p:nvSpPr>
          <p:spPr>
            <a:xfrm>
              <a:off x="4705420" y="4816124"/>
              <a:ext cx="2803801" cy="85343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lnSpc>
                  <a:spcPct val="150000"/>
                </a:lnSpc>
              </a:pP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 dolor sit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amet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consectetur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adipiscing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elit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Etiam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gravida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turpis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id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blandit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condimentum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</a:t>
              </a:r>
              <a:endPara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57" name="Group 21"/>
          <p:cNvGrpSpPr/>
          <p:nvPr/>
        </p:nvGrpSpPr>
        <p:grpSpPr>
          <a:xfrm>
            <a:off x="8239279" y="4243748"/>
            <a:ext cx="2385178" cy="1349615"/>
            <a:chOff x="8087033" y="4319948"/>
            <a:chExt cx="2803801" cy="1349615"/>
          </a:xfrm>
        </p:grpSpPr>
        <p:sp>
          <p:nvSpPr>
            <p:cNvPr id="1048842" name="TextBox 12"/>
            <p:cNvSpPr txBox="1"/>
            <p:nvPr/>
          </p:nvSpPr>
          <p:spPr>
            <a:xfrm>
              <a:off x="8664125" y="4319948"/>
              <a:ext cx="1629580" cy="1021044"/>
            </a:xfrm>
            <a:prstGeom prst="rect"/>
            <a:noFill/>
          </p:spPr>
          <p:txBody>
            <a:bodyPr bIns="91422" lIns="182843" rIns="182843" rtlCol="0" tIns="91422" wrap="square">
              <a:spAutoFit/>
            </a:bodyPr>
            <a:p>
              <a:pPr algn="ctr"/>
              <a:r>
                <a:rPr dirty="0" sz="2800" lang="en-US">
                  <a:solidFill>
                    <a:srgbClr val="504D36"/>
                  </a:solidFill>
                  <a:latin typeface="Perpetua" panose="02020502060401020303" pitchFamily="50" charset="0"/>
                  <a:ea typeface="Roboto Medium" panose="02000000000000000000" pitchFamily="2" charset="0"/>
                  <a:cs typeface="Lato" panose="020F0502020204030203" pitchFamily="34" charset="0"/>
                </a:rPr>
                <a:t>STEP 3</a:t>
              </a:r>
              <a:endParaRPr dirty="0" sz="2800" lang="id-ID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  <a:cs typeface="Lato" panose="020F0502020204030203" pitchFamily="34" charset="0"/>
              </a:endParaRPr>
            </a:p>
          </p:txBody>
        </p:sp>
        <p:sp>
          <p:nvSpPr>
            <p:cNvPr id="1048843" name="TextBox 19"/>
            <p:cNvSpPr txBox="1"/>
            <p:nvPr/>
          </p:nvSpPr>
          <p:spPr>
            <a:xfrm>
              <a:off x="8087033" y="4816124"/>
              <a:ext cx="2803801" cy="853439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lnSpc>
                  <a:spcPct val="150000"/>
                </a:lnSpc>
              </a:pP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 dolor sit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amet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consectetur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adipiscing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elit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Etiam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gravida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turpis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id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blandit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dirty="0" sz="1000" lang="en-US" err="1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condimentum</a:t>
              </a:r>
              <a:r>
                <a:rPr dirty="0" sz="1000" lang="en-US">
                  <a:solidFill>
                    <a:srgbClr val="504D3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.</a:t>
              </a:r>
              <a:endPara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048844" name="TextBox 22"/>
          <p:cNvSpPr txBox="1"/>
          <p:nvPr/>
        </p:nvSpPr>
        <p:spPr>
          <a:xfrm>
            <a:off x="2629097" y="931610"/>
            <a:ext cx="6964846" cy="1015663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6000" lang="en-US" spc="300" err="1">
                <a:solidFill>
                  <a:srgbClr val="504D36"/>
                </a:solidFill>
                <a:latin typeface="Perpetua" panose="02020502060401020303" pitchFamily="50" charset="0"/>
              </a:rPr>
              <a:t>Infographics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845" name="TextBox 29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TextBox 5"/>
          <p:cNvSpPr txBox="1"/>
          <p:nvPr/>
        </p:nvSpPr>
        <p:spPr>
          <a:xfrm>
            <a:off x="3754774" y="679915"/>
            <a:ext cx="4688092" cy="1015663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Data Chart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graphicFrame>
        <p:nvGraphicFramePr>
          <p:cNvPr id="4194304" name="Chart 306"/>
          <p:cNvGraphicFramePr>
            <a:graphicFrameLocks/>
          </p:cNvGraphicFramePr>
          <p:nvPr/>
        </p:nvGraphicFramePr>
        <p:xfrm>
          <a:off x="864223" y="1964775"/>
          <a:ext cx="5481340" cy="407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48847" name="TextBox 7"/>
          <p:cNvSpPr txBox="1"/>
          <p:nvPr/>
        </p:nvSpPr>
        <p:spPr>
          <a:xfrm>
            <a:off x="7286099" y="2925189"/>
            <a:ext cx="3657745" cy="5994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848" name="TextBox 8"/>
          <p:cNvSpPr txBox="1"/>
          <p:nvPr/>
        </p:nvSpPr>
        <p:spPr>
          <a:xfrm>
            <a:off x="7286099" y="2659006"/>
            <a:ext cx="2688828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000" lang="en-US">
                <a:solidFill>
                  <a:srgbClr val="504D36"/>
                </a:solidFill>
                <a:latin typeface="Perpetua" panose="02020502060401020303" pitchFamily="50" charset="0"/>
                <a:ea typeface="Roboto" panose="02000000000000000000" pitchFamily="2" charset="0"/>
              </a:rPr>
              <a:t>Month 1</a:t>
            </a:r>
            <a:endParaRPr b="1" dirty="0" sz="2000" lang="en-US">
              <a:solidFill>
                <a:srgbClr val="504D36"/>
              </a:solidFill>
              <a:latin typeface="Perpetua" panose="02020502060401020303" pitchFamily="50" charset="0"/>
              <a:ea typeface="Roboto" panose="02000000000000000000" pitchFamily="2" charset="0"/>
            </a:endParaRPr>
          </a:p>
        </p:txBody>
      </p:sp>
      <p:sp>
        <p:nvSpPr>
          <p:cNvPr id="1048849" name="TextBox 9"/>
          <p:cNvSpPr txBox="1"/>
          <p:nvPr/>
        </p:nvSpPr>
        <p:spPr>
          <a:xfrm>
            <a:off x="7286099" y="4067948"/>
            <a:ext cx="3657745" cy="599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850" name="TextBox 10"/>
          <p:cNvSpPr txBox="1"/>
          <p:nvPr/>
        </p:nvSpPr>
        <p:spPr>
          <a:xfrm>
            <a:off x="7286099" y="3801765"/>
            <a:ext cx="2688828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000" lang="en-US">
                <a:solidFill>
                  <a:srgbClr val="504D36"/>
                </a:solidFill>
                <a:latin typeface="Perpetua" panose="02020502060401020303" pitchFamily="50" charset="0"/>
                <a:ea typeface="Roboto" panose="02000000000000000000" pitchFamily="2" charset="0"/>
              </a:rPr>
              <a:t>Month 2</a:t>
            </a:r>
            <a:endParaRPr b="1" dirty="0" sz="2000" lang="en-US">
              <a:solidFill>
                <a:srgbClr val="504D36"/>
              </a:solidFill>
              <a:latin typeface="Perpetua" panose="02020502060401020303" pitchFamily="50" charset="0"/>
              <a:ea typeface="Roboto" panose="02000000000000000000" pitchFamily="2" charset="0"/>
            </a:endParaRPr>
          </a:p>
        </p:txBody>
      </p:sp>
      <p:sp>
        <p:nvSpPr>
          <p:cNvPr id="1048851" name="TextBox 11"/>
          <p:cNvSpPr txBox="1"/>
          <p:nvPr/>
        </p:nvSpPr>
        <p:spPr>
          <a:xfrm>
            <a:off x="7286099" y="5215867"/>
            <a:ext cx="3657745" cy="5994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852" name="TextBox 12"/>
          <p:cNvSpPr txBox="1"/>
          <p:nvPr/>
        </p:nvSpPr>
        <p:spPr>
          <a:xfrm>
            <a:off x="7286099" y="4949684"/>
            <a:ext cx="2688828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000" lang="en-US">
                <a:solidFill>
                  <a:srgbClr val="504D36"/>
                </a:solidFill>
                <a:latin typeface="Perpetua" panose="02020502060401020303" pitchFamily="50" charset="0"/>
                <a:ea typeface="Roboto" panose="02000000000000000000" pitchFamily="2" charset="0"/>
              </a:rPr>
              <a:t>Month 3</a:t>
            </a:r>
            <a:endParaRPr b="1" dirty="0" sz="2000" lang="en-US">
              <a:solidFill>
                <a:srgbClr val="504D36"/>
              </a:solidFill>
              <a:latin typeface="Perpetua" panose="02020502060401020303" pitchFamily="50" charset="0"/>
              <a:ea typeface="Roboto" panose="02000000000000000000" pitchFamily="2" charset="0"/>
            </a:endParaRPr>
          </a:p>
        </p:txBody>
      </p:sp>
      <p:sp>
        <p:nvSpPr>
          <p:cNvPr id="1048853" name="TextBox 13"/>
          <p:cNvSpPr txBox="1"/>
          <p:nvPr/>
        </p:nvSpPr>
        <p:spPr>
          <a:xfrm>
            <a:off x="7286098" y="1956279"/>
            <a:ext cx="3657746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US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Monthly Report</a:t>
            </a:r>
            <a:endParaRPr b="1" dirty="0" sz="2800" lang="en-US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854" name="TextBox 14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Rectangle 18"/>
          <p:cNvSpPr/>
          <p:nvPr/>
        </p:nvSpPr>
        <p:spPr>
          <a:xfrm>
            <a:off x="10319658" y="0"/>
            <a:ext cx="1872342" cy="6858000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857" name="TextBox 7"/>
          <p:cNvSpPr txBox="1"/>
          <p:nvPr/>
        </p:nvSpPr>
        <p:spPr>
          <a:xfrm rot="5400000">
            <a:off x="8465598" y="2964646"/>
            <a:ext cx="5505641" cy="1015663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Contact Us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858" name="TextBox 8"/>
          <p:cNvSpPr txBox="1"/>
          <p:nvPr/>
        </p:nvSpPr>
        <p:spPr>
          <a:xfrm>
            <a:off x="8060663" y="2450990"/>
            <a:ext cx="1750300" cy="527965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Franklin Gothic Demi" panose="020B0703020102020204" pitchFamily="34" charset="0"/>
                <a:ea typeface="Futura" panose="02020800000000000000" pitchFamily="18" charset="0"/>
                <a:cs typeface="Futura" panose="02020800000000000000" pitchFamily="18" charset="0"/>
              </a:rPr>
              <a:t>Suite 101, Street Name, Area Name, State</a:t>
            </a:r>
            <a:endParaRPr dirty="0" sz="1000" lang="en-US">
              <a:solidFill>
                <a:srgbClr val="504D36"/>
              </a:solidFill>
              <a:latin typeface="Franklin Gothic Demi" panose="020B0703020102020204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2097201" name="Graphic 9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7441519" y="2517875"/>
            <a:ext cx="366966" cy="366966"/>
          </a:xfrm>
          <a:prstGeom prst="rect"/>
        </p:spPr>
      </p:pic>
      <p:pic>
        <p:nvPicPr>
          <p:cNvPr id="2097202" name="Graphic 10"/>
          <p:cNvPicPr>
            <a:picLocks noChangeAspect="1"/>
          </p:cNvPicPr>
          <p:nvPr/>
        </p:nvPicPr>
        <p:blipFill>
          <a:blip xmlns:r="http://schemas.openxmlformats.org/officeDocument/2006/relationships" r:embed="rId2" cstate="screen"/>
          <a:stretch>
            <a:fillRect/>
          </a:stretch>
        </p:blipFill>
        <p:spPr>
          <a:xfrm>
            <a:off x="7503182" y="3167175"/>
            <a:ext cx="305303" cy="305303"/>
          </a:xfrm>
          <a:prstGeom prst="rect"/>
        </p:spPr>
      </p:pic>
      <p:sp>
        <p:nvSpPr>
          <p:cNvPr id="1048859" name="TextBox 11"/>
          <p:cNvSpPr txBox="1"/>
          <p:nvPr/>
        </p:nvSpPr>
        <p:spPr>
          <a:xfrm>
            <a:off x="8060663" y="3068163"/>
            <a:ext cx="1750300" cy="354841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200000"/>
              </a:lnSpc>
            </a:pPr>
            <a:r>
              <a:rPr dirty="0" sz="1000" lang="en-US">
                <a:solidFill>
                  <a:srgbClr val="504D36"/>
                </a:solidFill>
                <a:latin typeface="Franklin Gothic Demi" panose="020B0703020102020204" pitchFamily="34" charset="0"/>
                <a:ea typeface="Futura" panose="02020800000000000000" pitchFamily="18" charset="0"/>
                <a:cs typeface="Futura" panose="02020800000000000000" pitchFamily="18" charset="0"/>
              </a:rPr>
              <a:t>0123-4567-89</a:t>
            </a:r>
            <a:endParaRPr dirty="0" sz="1000" lang="en-US">
              <a:solidFill>
                <a:srgbClr val="504D36"/>
              </a:solidFill>
              <a:latin typeface="Franklin Gothic Demi" panose="020B0703020102020204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2097203" name="Graphic 12"/>
          <p:cNvPicPr>
            <a:picLocks noChangeAspect="1"/>
          </p:cNvPicPr>
          <p:nvPr/>
        </p:nvPicPr>
        <p:blipFill>
          <a:blip xmlns:r="http://schemas.openxmlformats.org/officeDocument/2006/relationships" r:embed="rId3" cstate="screen"/>
          <a:stretch>
            <a:fillRect/>
          </a:stretch>
        </p:blipFill>
        <p:spPr>
          <a:xfrm>
            <a:off x="7503182" y="3741864"/>
            <a:ext cx="261350" cy="261350"/>
          </a:xfrm>
          <a:prstGeom prst="rect"/>
        </p:spPr>
      </p:pic>
      <p:sp>
        <p:nvSpPr>
          <p:cNvPr id="1048860" name="TextBox 13"/>
          <p:cNvSpPr txBox="1"/>
          <p:nvPr/>
        </p:nvSpPr>
        <p:spPr>
          <a:xfrm>
            <a:off x="8020118" y="3629103"/>
            <a:ext cx="1750300" cy="3708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200000"/>
              </a:lnSpc>
            </a:pPr>
            <a:r>
              <a:rPr dirty="0" sz="1000" lang="en-US" smtClean="0">
                <a:solidFill>
                  <a:srgbClr val="504D36"/>
                </a:solidFill>
                <a:latin typeface="Franklin Gothic Demi" panose="020B0703020102020204" pitchFamily="34" charset="0"/>
                <a:ea typeface="Futura" panose="02020800000000000000" pitchFamily="18" charset="0"/>
                <a:cs typeface="Futura" panose="02020800000000000000" pitchFamily="18" charset="0"/>
              </a:rPr>
              <a:t>www.Website.com</a:t>
            </a:r>
            <a:endParaRPr dirty="0" sz="1000" lang="en-US">
              <a:solidFill>
                <a:srgbClr val="504D36"/>
              </a:solidFill>
              <a:latin typeface="Franklin Gothic Demi" panose="020B0703020102020204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2097204" name="Graphic 14"/>
          <p:cNvPicPr>
            <a:picLocks noChangeAspect="1"/>
          </p:cNvPicPr>
          <p:nvPr/>
        </p:nvPicPr>
        <p:blipFill>
          <a:blip xmlns:r="http://schemas.openxmlformats.org/officeDocument/2006/relationships" r:embed="rId4" cstate="screen"/>
          <a:stretch>
            <a:fillRect/>
          </a:stretch>
        </p:blipFill>
        <p:spPr>
          <a:xfrm>
            <a:off x="7465992" y="4287697"/>
            <a:ext cx="349256" cy="349256"/>
          </a:xfrm>
          <a:prstGeom prst="rect"/>
        </p:spPr>
      </p:pic>
      <p:sp>
        <p:nvSpPr>
          <p:cNvPr id="1048861" name="TextBox 15"/>
          <p:cNvSpPr txBox="1"/>
          <p:nvPr/>
        </p:nvSpPr>
        <p:spPr>
          <a:xfrm>
            <a:off x="8060663" y="4239853"/>
            <a:ext cx="1750300" cy="3708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200000"/>
              </a:lnSpc>
            </a:pPr>
            <a:r>
              <a:rPr dirty="0" sz="1000" lang="en-US" smtClean="0">
                <a:solidFill>
                  <a:srgbClr val="504D36"/>
                </a:solidFill>
                <a:latin typeface="Franklin Gothic Demi" panose="020B0703020102020204" pitchFamily="34" charset="0"/>
                <a:ea typeface="Futura" panose="02020800000000000000" pitchFamily="18" charset="0"/>
                <a:cs typeface="Futura" panose="02020800000000000000" pitchFamily="18" charset="0"/>
              </a:rPr>
              <a:t>Website@email.com</a:t>
            </a:r>
            <a:endParaRPr dirty="0" sz="1000" lang="en-US">
              <a:solidFill>
                <a:srgbClr val="504D36"/>
              </a:solidFill>
              <a:latin typeface="Franklin Gothic Demi" panose="020B0703020102020204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1048862" name="TextBox 19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205" name="图片占位符 2" descr="pexels-cottonbro-4273467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5" cstate="screen"/>
          <a:stretch>
            <a:fillRect/>
          </a:stretch>
        </p:blipFill>
        <p:spPr>
          <a:xfrm>
            <a:off x="283845" y="1414145"/>
            <a:ext cx="6021070" cy="4013835"/>
          </a:xfrm>
          <a:prstGeom prst="rect"/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5"/>
          <p:cNvSpPr/>
          <p:nvPr/>
        </p:nvSpPr>
        <p:spPr>
          <a:xfrm>
            <a:off x="6724651" y="696687"/>
            <a:ext cx="3217636" cy="5452829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04" name="TextBox 8"/>
          <p:cNvSpPr txBox="1"/>
          <p:nvPr/>
        </p:nvSpPr>
        <p:spPr>
          <a:xfrm>
            <a:off x="1223077" y="1700322"/>
            <a:ext cx="5803472" cy="18948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What is The </a:t>
            </a:r>
            <a:r>
              <a:rPr dirty="0" sz="6000" lang="en-US" spc="300" smtClean="0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Website?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605" name="TextBox 14"/>
          <p:cNvSpPr txBox="1"/>
          <p:nvPr/>
        </p:nvSpPr>
        <p:spPr>
          <a:xfrm>
            <a:off x="1260381" y="3639314"/>
            <a:ext cx="3921220" cy="1361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pulvinar.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Donec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ornare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leo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tempor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erat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sagittis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, 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luctus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tortor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fermentum. Vestibulum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suscipit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at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. </a:t>
            </a:r>
            <a:endParaRPr dirty="0" sz="1000" lang="en-US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grpSp>
        <p:nvGrpSpPr>
          <p:cNvPr id="85" name="Group 15"/>
          <p:cNvGrpSpPr/>
          <p:nvPr/>
        </p:nvGrpSpPr>
        <p:grpSpPr>
          <a:xfrm>
            <a:off x="10291988" y="5871931"/>
            <a:ext cx="1345066" cy="277587"/>
            <a:chOff x="2163536" y="965198"/>
            <a:chExt cx="1345066" cy="277587"/>
          </a:xfrm>
        </p:grpSpPr>
        <p:sp>
          <p:nvSpPr>
            <p:cNvPr id="1048606" name="Oval 16"/>
            <p:cNvSpPr/>
            <p:nvPr/>
          </p:nvSpPr>
          <p:spPr>
            <a:xfrm>
              <a:off x="2163536" y="965200"/>
              <a:ext cx="277585" cy="277585"/>
            </a:xfrm>
            <a:prstGeom prst="ellipse"/>
            <a:solidFill>
              <a:srgbClr val="504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07" name="Oval 17"/>
            <p:cNvSpPr/>
            <p:nvPr/>
          </p:nvSpPr>
          <p:spPr>
            <a:xfrm>
              <a:off x="2514601" y="965199"/>
              <a:ext cx="277585" cy="277585"/>
            </a:xfrm>
            <a:prstGeom prst="ellipse"/>
            <a:solidFill>
              <a:srgbClr val="B5B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08" name="Oval 18"/>
            <p:cNvSpPr/>
            <p:nvPr/>
          </p:nvSpPr>
          <p:spPr>
            <a:xfrm>
              <a:off x="2881994" y="965200"/>
              <a:ext cx="277585" cy="277585"/>
            </a:xfrm>
            <a:prstGeom prst="ellipse"/>
            <a:solidFill>
              <a:srgbClr val="CBB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09" name="Oval 19"/>
            <p:cNvSpPr/>
            <p:nvPr/>
          </p:nvSpPr>
          <p:spPr>
            <a:xfrm>
              <a:off x="3231017" y="965198"/>
              <a:ext cx="277585" cy="277585"/>
            </a:xfrm>
            <a:prstGeom prst="ellipse"/>
            <a:solidFill>
              <a:srgbClr val="D9C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sp>
        <p:nvSpPr>
          <p:cNvPr id="1048610" name="TextBox 10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54" name="图片占位符 2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29654" y="1374140"/>
            <a:ext cx="3555766" cy="4097655"/>
          </a:xfrm>
          <a:prstGeom prst="rect"/>
        </p:spPr>
      </p:pic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Rectangle 3"/>
          <p:cNvSpPr/>
          <p:nvPr/>
        </p:nvSpPr>
        <p:spPr>
          <a:xfrm>
            <a:off x="2075543" y="0"/>
            <a:ext cx="6095998" cy="6858000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866" name="TextBox 4"/>
          <p:cNvSpPr txBox="1"/>
          <p:nvPr/>
        </p:nvSpPr>
        <p:spPr>
          <a:xfrm rot="16200000">
            <a:off x="-925324" y="2921168"/>
            <a:ext cx="3929995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Thank You.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867" name="TextBox 5"/>
          <p:cNvSpPr txBox="1"/>
          <p:nvPr/>
        </p:nvSpPr>
        <p:spPr>
          <a:xfrm>
            <a:off x="9564118" y="2556533"/>
            <a:ext cx="1395981" cy="369332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dirty="0" sz="1200" lang="en-US" smtClean="0">
                <a:solidFill>
                  <a:srgbClr val="504D36"/>
                </a:solidFill>
                <a:latin typeface="Franklin Gothic Demi" panose="020B0703020102020204" pitchFamily="34" charset="0"/>
                <a:ea typeface="Roboto" panose="02000000000000000000" pitchFamily="2" charset="0"/>
              </a:rPr>
              <a:t>@</a:t>
            </a:r>
            <a:r>
              <a:rPr dirty="0" sz="1200" lang="en-US" err="1" smtClean="0">
                <a:solidFill>
                  <a:srgbClr val="504D36"/>
                </a:solidFill>
                <a:latin typeface="Franklin Gothic Demi" panose="020B0703020102020204" pitchFamily="34" charset="0"/>
                <a:ea typeface="Roboto" panose="02000000000000000000" pitchFamily="2" charset="0"/>
              </a:rPr>
              <a:t>Website.FHSN</a:t>
            </a:r>
            <a:endParaRPr dirty="0" sz="1200" lang="en-US">
              <a:solidFill>
                <a:srgbClr val="504D36"/>
              </a:solidFill>
              <a:latin typeface="Franklin Gothic Demi" panose="020B0703020102020204" pitchFamily="34" charset="0"/>
              <a:ea typeface="Roboto" panose="02000000000000000000" pitchFamily="2" charset="0"/>
            </a:endParaRPr>
          </a:p>
        </p:txBody>
      </p:sp>
      <p:pic>
        <p:nvPicPr>
          <p:cNvPr id="2097206" name="Graphic 9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00088" y="2568341"/>
            <a:ext cx="289674" cy="289674"/>
          </a:xfrm>
          <a:prstGeom prst="rect"/>
          <a:noFill/>
        </p:spPr>
      </p:pic>
      <p:pic>
        <p:nvPicPr>
          <p:cNvPr id="2097207" name="Graphic 10"/>
          <p:cNvPicPr>
            <a:picLocks noChangeAspect="1"/>
          </p:cNvPicPr>
          <p:nvPr/>
        </p:nvPicPr>
        <p:blipFill>
          <a:blip xmlns:r="http://schemas.openxmlformats.org/officeDocument/2006/relationships"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00088" y="3395840"/>
            <a:ext cx="289674" cy="289674"/>
          </a:xfrm>
          <a:prstGeom prst="rect"/>
          <a:noFill/>
        </p:spPr>
      </p:pic>
      <p:pic>
        <p:nvPicPr>
          <p:cNvPr id="2097208" name="Graphic 11"/>
          <p:cNvPicPr>
            <a:picLocks noChangeAspect="1"/>
          </p:cNvPicPr>
          <p:nvPr/>
        </p:nvPicPr>
        <p:blipFill>
          <a:blip xmlns:r="http://schemas.openxmlformats.org/officeDocument/2006/relationships" r:embed="rId3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00088" y="4247763"/>
            <a:ext cx="289674" cy="289674"/>
          </a:xfrm>
          <a:prstGeom prst="rect"/>
          <a:noFill/>
        </p:spPr>
      </p:pic>
      <p:sp>
        <p:nvSpPr>
          <p:cNvPr id="1048868" name="TextBox 9"/>
          <p:cNvSpPr txBox="1"/>
          <p:nvPr/>
        </p:nvSpPr>
        <p:spPr>
          <a:xfrm>
            <a:off x="9564118" y="3370416"/>
            <a:ext cx="1395981" cy="369332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dirty="0" sz="1200" lang="en-US" smtClean="0">
                <a:solidFill>
                  <a:srgbClr val="504D36"/>
                </a:solidFill>
                <a:latin typeface="Franklin Gothic Demi" panose="020B0703020102020204" pitchFamily="34" charset="0"/>
                <a:ea typeface="Roboto" panose="02000000000000000000" pitchFamily="2" charset="0"/>
              </a:rPr>
              <a:t>@</a:t>
            </a:r>
            <a:r>
              <a:rPr dirty="0" sz="1200" lang="en-US" err="1" smtClean="0">
                <a:solidFill>
                  <a:srgbClr val="504D36"/>
                </a:solidFill>
                <a:latin typeface="Franklin Gothic Demi" panose="020B0703020102020204" pitchFamily="34" charset="0"/>
                <a:ea typeface="Roboto" panose="02000000000000000000" pitchFamily="2" charset="0"/>
              </a:rPr>
              <a:t>Website.FHSN</a:t>
            </a:r>
            <a:endParaRPr dirty="0" sz="1200" lang="en-US">
              <a:solidFill>
                <a:srgbClr val="504D36"/>
              </a:solidFill>
              <a:latin typeface="Franklin Gothic Demi" panose="020B0703020102020204" pitchFamily="34" charset="0"/>
              <a:ea typeface="Roboto" panose="02000000000000000000" pitchFamily="2" charset="0"/>
            </a:endParaRPr>
          </a:p>
        </p:txBody>
      </p:sp>
      <p:sp>
        <p:nvSpPr>
          <p:cNvPr id="1048869" name="TextBox 10"/>
          <p:cNvSpPr txBox="1"/>
          <p:nvPr/>
        </p:nvSpPr>
        <p:spPr>
          <a:xfrm>
            <a:off x="9564118" y="4222975"/>
            <a:ext cx="1395981" cy="369332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dirty="0" sz="1200" lang="en-US" smtClean="0">
                <a:solidFill>
                  <a:srgbClr val="504D36"/>
                </a:solidFill>
                <a:latin typeface="Franklin Gothic Demi" panose="020B0703020102020204" pitchFamily="34" charset="0"/>
                <a:ea typeface="Roboto" panose="02000000000000000000" pitchFamily="2" charset="0"/>
              </a:rPr>
              <a:t>@</a:t>
            </a:r>
            <a:r>
              <a:rPr dirty="0" sz="1200" lang="en-US" err="1" smtClean="0">
                <a:solidFill>
                  <a:srgbClr val="504D36"/>
                </a:solidFill>
                <a:latin typeface="Franklin Gothic Demi" panose="020B0703020102020204" pitchFamily="34" charset="0"/>
                <a:ea typeface="Roboto" panose="02000000000000000000" pitchFamily="2" charset="0"/>
              </a:rPr>
              <a:t>Website.FHSN</a:t>
            </a:r>
            <a:endParaRPr dirty="0" sz="1200" lang="en-US">
              <a:solidFill>
                <a:srgbClr val="504D36"/>
              </a:solidFill>
              <a:latin typeface="Franklin Gothic Demi" panose="020B0703020102020204" pitchFamily="34" charset="0"/>
              <a:ea typeface="Roboto" panose="02000000000000000000" pitchFamily="2" charset="0"/>
            </a:endParaRPr>
          </a:p>
        </p:txBody>
      </p:sp>
      <p:sp>
        <p:nvSpPr>
          <p:cNvPr id="1048870" name="TextBox 21"/>
          <p:cNvSpPr txBox="1"/>
          <p:nvPr/>
        </p:nvSpPr>
        <p:spPr>
          <a:xfrm rot="5400000">
            <a:off x="9608456" y="4559630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209" name="图片占位符 23"/>
          <p:cNvPicPr>
            <a:picLocks noChangeAspect="1" noGrp="1"/>
          </p:cNvPicPr>
          <p:nvPr>
            <p:ph type="pic" sz="quarter" idx="11"/>
          </p:nvPr>
        </p:nvPicPr>
        <p:blipFill>
          <a:blip xmlns:r="http://schemas.openxmlformats.org/officeDocument/2006/relationships" r:embed="rId4" cstate="screen"/>
          <a:srcRect/>
          <a:stretch>
            <a:fillRect/>
          </a:stretch>
        </p:blipFill>
        <p:spPr/>
      </p:pic>
      <p:pic>
        <p:nvPicPr>
          <p:cNvPr id="2097210" name="图片占位符 12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5" cstate="screen"/>
          <a:srcRect/>
          <a:stretch>
            <a:fillRect/>
          </a:stretch>
        </p:blipFill>
        <p:spPr/>
      </p:pic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Freeform: Shape 5"/>
          <p:cNvSpPr/>
          <p:nvPr/>
        </p:nvSpPr>
        <p:spPr>
          <a:xfrm>
            <a:off x="3887971" y="2722042"/>
            <a:ext cx="485460" cy="365190"/>
          </a:xfrm>
          <a:custGeom>
            <a:avLst/>
            <a:gdLst>
              <a:gd name="connsiteX0" fmla="*/ 712576 w 722273"/>
              <a:gd name="connsiteY0" fmla="*/ 467802 h 543335"/>
              <a:gd name="connsiteX1" fmla="*/ 680667 w 722273"/>
              <a:gd name="connsiteY1" fmla="*/ 471231 h 543335"/>
              <a:gd name="connsiteX2" fmla="*/ 663332 w 722273"/>
              <a:gd name="connsiteY2" fmla="*/ 477994 h 543335"/>
              <a:gd name="connsiteX3" fmla="*/ 663332 w 722273"/>
              <a:gd name="connsiteY3" fmla="*/ 448466 h 543335"/>
              <a:gd name="connsiteX4" fmla="*/ 659236 w 722273"/>
              <a:gd name="connsiteY4" fmla="*/ 435227 h 543335"/>
              <a:gd name="connsiteX5" fmla="*/ 546650 w 722273"/>
              <a:gd name="connsiteY5" fmla="*/ 354455 h 543335"/>
              <a:gd name="connsiteX6" fmla="*/ 468736 w 722273"/>
              <a:gd name="connsiteY6" fmla="*/ 350740 h 543335"/>
              <a:gd name="connsiteX7" fmla="*/ 441018 w 722273"/>
              <a:gd name="connsiteY7" fmla="*/ 349406 h 543335"/>
              <a:gd name="connsiteX8" fmla="*/ 359103 w 722273"/>
              <a:gd name="connsiteY8" fmla="*/ 230915 h 543335"/>
              <a:gd name="connsiteX9" fmla="*/ 355007 w 722273"/>
              <a:gd name="connsiteY9" fmla="*/ 94422 h 543335"/>
              <a:gd name="connsiteX10" fmla="*/ 338053 w 722273"/>
              <a:gd name="connsiteY10" fmla="*/ 72038 h 543335"/>
              <a:gd name="connsiteX11" fmla="*/ 102119 w 722273"/>
              <a:gd name="connsiteY11" fmla="*/ 982 h 543335"/>
              <a:gd name="connsiteX12" fmla="*/ 78401 w 722273"/>
              <a:gd name="connsiteY12" fmla="*/ 6983 h 543335"/>
              <a:gd name="connsiteX13" fmla="*/ 1249 w 722273"/>
              <a:gd name="connsiteY13" fmla="*/ 155954 h 543335"/>
              <a:gd name="connsiteX14" fmla="*/ 11822 w 722273"/>
              <a:gd name="connsiteY14" fmla="*/ 251966 h 543335"/>
              <a:gd name="connsiteX15" fmla="*/ 11822 w 722273"/>
              <a:gd name="connsiteY15" fmla="*/ 253585 h 543335"/>
              <a:gd name="connsiteX16" fmla="*/ 13346 w 722273"/>
              <a:gd name="connsiteY16" fmla="*/ 501235 h 543335"/>
              <a:gd name="connsiteX17" fmla="*/ 29729 w 722273"/>
              <a:gd name="connsiteY17" fmla="*/ 523714 h 543335"/>
              <a:gd name="connsiteX18" fmla="*/ 37158 w 722273"/>
              <a:gd name="connsiteY18" fmla="*/ 524952 h 543335"/>
              <a:gd name="connsiteX19" fmla="*/ 56208 w 722273"/>
              <a:gd name="connsiteY19" fmla="*/ 515427 h 543335"/>
              <a:gd name="connsiteX20" fmla="*/ 187653 w 722273"/>
              <a:gd name="connsiteY20" fmla="*/ 337786 h 543335"/>
              <a:gd name="connsiteX21" fmla="*/ 259472 w 722273"/>
              <a:gd name="connsiteY21" fmla="*/ 394936 h 543335"/>
              <a:gd name="connsiteX22" fmla="*/ 289666 w 722273"/>
              <a:gd name="connsiteY22" fmla="*/ 427511 h 543335"/>
              <a:gd name="connsiteX23" fmla="*/ 497025 w 722273"/>
              <a:gd name="connsiteY23" fmla="*/ 543335 h 543335"/>
              <a:gd name="connsiteX24" fmla="*/ 514932 w 722273"/>
              <a:gd name="connsiteY24" fmla="*/ 543335 h 543335"/>
              <a:gd name="connsiteX25" fmla="*/ 646091 w 722273"/>
              <a:gd name="connsiteY25" fmla="*/ 533810 h 543335"/>
              <a:gd name="connsiteX26" fmla="*/ 652187 w 722273"/>
              <a:gd name="connsiteY26" fmla="*/ 531048 h 543335"/>
              <a:gd name="connsiteX27" fmla="*/ 717719 w 722273"/>
              <a:gd name="connsiteY27" fmla="*/ 501140 h 543335"/>
              <a:gd name="connsiteX28" fmla="*/ 712576 w 722273"/>
              <a:gd name="connsiteY28" fmla="*/ 467802 h 543335"/>
              <a:gd name="connsiteX29" fmla="*/ 60399 w 722273"/>
              <a:gd name="connsiteY29" fmla="*/ 429702 h 543335"/>
              <a:gd name="connsiteX30" fmla="*/ 59637 w 722273"/>
              <a:gd name="connsiteY30" fmla="*/ 310163 h 543335"/>
              <a:gd name="connsiteX31" fmla="*/ 88212 w 722273"/>
              <a:gd name="connsiteY31" fmla="*/ 317212 h 543335"/>
              <a:gd name="connsiteX32" fmla="*/ 97070 w 722273"/>
              <a:gd name="connsiteY32" fmla="*/ 317212 h 543335"/>
              <a:gd name="connsiteX33" fmla="*/ 140885 w 722273"/>
              <a:gd name="connsiteY33" fmla="*/ 321117 h 543335"/>
              <a:gd name="connsiteX34" fmla="*/ 512360 w 722273"/>
              <a:gd name="connsiteY34" fmla="*/ 494948 h 543335"/>
              <a:gd name="connsiteX35" fmla="*/ 324813 w 722273"/>
              <a:gd name="connsiteY35" fmla="*/ 395031 h 543335"/>
              <a:gd name="connsiteX36" fmla="*/ 293952 w 722273"/>
              <a:gd name="connsiteY36" fmla="*/ 361884 h 543335"/>
              <a:gd name="connsiteX37" fmla="*/ 98499 w 722273"/>
              <a:gd name="connsiteY37" fmla="*/ 269873 h 543335"/>
              <a:gd name="connsiteX38" fmla="*/ 90022 w 722273"/>
              <a:gd name="connsiteY38" fmla="*/ 269873 h 543335"/>
              <a:gd name="connsiteX39" fmla="*/ 69067 w 722273"/>
              <a:gd name="connsiteY39" fmla="*/ 258919 h 543335"/>
              <a:gd name="connsiteX40" fmla="*/ 48779 w 722273"/>
              <a:gd name="connsiteY40" fmla="*/ 160526 h 543335"/>
              <a:gd name="connsiteX41" fmla="*/ 102785 w 722273"/>
              <a:gd name="connsiteY41" fmla="*/ 51369 h 543335"/>
              <a:gd name="connsiteX42" fmla="*/ 307954 w 722273"/>
              <a:gd name="connsiteY42" fmla="*/ 112996 h 543335"/>
              <a:gd name="connsiteX43" fmla="*/ 311573 w 722273"/>
              <a:gd name="connsiteY43" fmla="*/ 233963 h 543335"/>
              <a:gd name="connsiteX44" fmla="*/ 312050 w 722273"/>
              <a:gd name="connsiteY44" fmla="*/ 237678 h 543335"/>
              <a:gd name="connsiteX45" fmla="*/ 434732 w 722273"/>
              <a:gd name="connsiteY45" fmla="*/ 396746 h 543335"/>
              <a:gd name="connsiteX46" fmla="*/ 466831 w 722273"/>
              <a:gd name="connsiteY46" fmla="*/ 398270 h 543335"/>
              <a:gd name="connsiteX47" fmla="*/ 543602 w 722273"/>
              <a:gd name="connsiteY47" fmla="*/ 401984 h 543335"/>
              <a:gd name="connsiteX48" fmla="*/ 615707 w 722273"/>
              <a:gd name="connsiteY48" fmla="*/ 456182 h 543335"/>
              <a:gd name="connsiteX49" fmla="*/ 615707 w 722273"/>
              <a:gd name="connsiteY49" fmla="*/ 488757 h 543335"/>
              <a:gd name="connsiteX50" fmla="*/ 512360 w 722273"/>
              <a:gd name="connsiteY50" fmla="*/ 494948 h 54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22273" h="543335">
                <a:moveTo>
                  <a:pt x="712576" y="467802"/>
                </a:moveTo>
                <a:cubicBezTo>
                  <a:pt x="702639" y="460576"/>
                  <a:pt x="688842" y="462059"/>
                  <a:pt x="680667" y="471231"/>
                </a:cubicBezTo>
                <a:cubicBezTo>
                  <a:pt x="675149" y="474103"/>
                  <a:pt x="669337" y="476370"/>
                  <a:pt x="663332" y="477994"/>
                </a:cubicBezTo>
                <a:lnTo>
                  <a:pt x="663332" y="448466"/>
                </a:lnTo>
                <a:cubicBezTo>
                  <a:pt x="663321" y="443743"/>
                  <a:pt x="661894" y="439131"/>
                  <a:pt x="659236" y="435227"/>
                </a:cubicBezTo>
                <a:cubicBezTo>
                  <a:pt x="653997" y="427321"/>
                  <a:pt x="605896" y="358265"/>
                  <a:pt x="546650" y="354455"/>
                </a:cubicBezTo>
                <a:cubicBezTo>
                  <a:pt x="518075" y="352645"/>
                  <a:pt x="489500" y="351502"/>
                  <a:pt x="468736" y="350740"/>
                </a:cubicBezTo>
                <a:cubicBezTo>
                  <a:pt x="456544" y="350740"/>
                  <a:pt x="445876" y="349787"/>
                  <a:pt x="441018" y="349406"/>
                </a:cubicBezTo>
                <a:cubicBezTo>
                  <a:pt x="428636" y="344644"/>
                  <a:pt x="374915" y="310449"/>
                  <a:pt x="359103" y="230915"/>
                </a:cubicBezTo>
                <a:lnTo>
                  <a:pt x="355007" y="94422"/>
                </a:lnTo>
                <a:cubicBezTo>
                  <a:pt x="354855" y="84058"/>
                  <a:pt x="347989" y="74993"/>
                  <a:pt x="338053" y="72038"/>
                </a:cubicBezTo>
                <a:lnTo>
                  <a:pt x="102119" y="982"/>
                </a:lnTo>
                <a:cubicBezTo>
                  <a:pt x="93710" y="-1499"/>
                  <a:pt x="84618" y="801"/>
                  <a:pt x="78401" y="6983"/>
                </a:cubicBezTo>
                <a:cubicBezTo>
                  <a:pt x="75544" y="9840"/>
                  <a:pt x="8297" y="77944"/>
                  <a:pt x="1249" y="155954"/>
                </a:cubicBezTo>
                <a:cubicBezTo>
                  <a:pt x="-2165" y="188346"/>
                  <a:pt x="1441" y="221093"/>
                  <a:pt x="11822" y="251966"/>
                </a:cubicBezTo>
                <a:cubicBezTo>
                  <a:pt x="11822" y="252537"/>
                  <a:pt x="11822" y="253109"/>
                  <a:pt x="11822" y="253585"/>
                </a:cubicBezTo>
                <a:lnTo>
                  <a:pt x="13346" y="501235"/>
                </a:lnTo>
                <a:cubicBezTo>
                  <a:pt x="13408" y="511470"/>
                  <a:pt x="20004" y="520521"/>
                  <a:pt x="29729" y="523714"/>
                </a:cubicBezTo>
                <a:cubicBezTo>
                  <a:pt x="32118" y="524542"/>
                  <a:pt x="34630" y="524960"/>
                  <a:pt x="37158" y="524952"/>
                </a:cubicBezTo>
                <a:cubicBezTo>
                  <a:pt x="44653" y="524952"/>
                  <a:pt x="51711" y="521423"/>
                  <a:pt x="56208" y="515427"/>
                </a:cubicBezTo>
                <a:lnTo>
                  <a:pt x="187653" y="337786"/>
                </a:lnTo>
                <a:cubicBezTo>
                  <a:pt x="214550" y="352791"/>
                  <a:pt x="238810" y="372096"/>
                  <a:pt x="259472" y="394936"/>
                </a:cubicBezTo>
                <a:cubicBezTo>
                  <a:pt x="270235" y="406271"/>
                  <a:pt x="280236" y="417224"/>
                  <a:pt x="289666" y="427511"/>
                </a:cubicBezTo>
                <a:cubicBezTo>
                  <a:pt x="350816" y="494186"/>
                  <a:pt x="395870" y="543335"/>
                  <a:pt x="497025" y="543335"/>
                </a:cubicBezTo>
                <a:cubicBezTo>
                  <a:pt x="502835" y="543335"/>
                  <a:pt x="508741" y="543335"/>
                  <a:pt x="514932" y="543335"/>
                </a:cubicBezTo>
                <a:cubicBezTo>
                  <a:pt x="636090" y="536858"/>
                  <a:pt x="643615" y="534763"/>
                  <a:pt x="646091" y="533810"/>
                </a:cubicBezTo>
                <a:cubicBezTo>
                  <a:pt x="648245" y="533185"/>
                  <a:pt x="650297" y="532255"/>
                  <a:pt x="652187" y="531048"/>
                </a:cubicBezTo>
                <a:cubicBezTo>
                  <a:pt x="705051" y="518380"/>
                  <a:pt x="714576" y="505521"/>
                  <a:pt x="717719" y="501140"/>
                </a:cubicBezTo>
                <a:cubicBezTo>
                  <a:pt x="725418" y="490492"/>
                  <a:pt x="723126" y="475634"/>
                  <a:pt x="712576" y="467802"/>
                </a:cubicBezTo>
                <a:close/>
                <a:moveTo>
                  <a:pt x="60399" y="429702"/>
                </a:moveTo>
                <a:lnTo>
                  <a:pt x="59637" y="310163"/>
                </a:lnTo>
                <a:cubicBezTo>
                  <a:pt x="68592" y="314410"/>
                  <a:pt x="78310" y="316807"/>
                  <a:pt x="88212" y="317212"/>
                </a:cubicBezTo>
                <a:lnTo>
                  <a:pt x="97070" y="317212"/>
                </a:lnTo>
                <a:cubicBezTo>
                  <a:pt x="111753" y="317405"/>
                  <a:pt x="126400" y="318711"/>
                  <a:pt x="140885" y="321117"/>
                </a:cubicBezTo>
                <a:close/>
                <a:moveTo>
                  <a:pt x="512360" y="494948"/>
                </a:moveTo>
                <a:cubicBezTo>
                  <a:pt x="420825" y="499901"/>
                  <a:pt x="386726" y="462659"/>
                  <a:pt x="324813" y="395031"/>
                </a:cubicBezTo>
                <a:cubicBezTo>
                  <a:pt x="315288" y="384458"/>
                  <a:pt x="304906" y="373409"/>
                  <a:pt x="293952" y="361884"/>
                </a:cubicBezTo>
                <a:cubicBezTo>
                  <a:pt x="210418" y="274064"/>
                  <a:pt x="145743" y="272063"/>
                  <a:pt x="98499" y="269873"/>
                </a:cubicBezTo>
                <a:lnTo>
                  <a:pt x="90022" y="269873"/>
                </a:lnTo>
                <a:cubicBezTo>
                  <a:pt x="81783" y="269418"/>
                  <a:pt x="74143" y="265424"/>
                  <a:pt x="69067" y="258919"/>
                </a:cubicBezTo>
                <a:cubicBezTo>
                  <a:pt x="52779" y="239869"/>
                  <a:pt x="44969" y="202626"/>
                  <a:pt x="48779" y="160526"/>
                </a:cubicBezTo>
                <a:cubicBezTo>
                  <a:pt x="52779" y="115091"/>
                  <a:pt x="86212" y="70800"/>
                  <a:pt x="102785" y="51369"/>
                </a:cubicBezTo>
                <a:lnTo>
                  <a:pt x="307954" y="112996"/>
                </a:lnTo>
                <a:lnTo>
                  <a:pt x="311573" y="233963"/>
                </a:lnTo>
                <a:cubicBezTo>
                  <a:pt x="311638" y="235212"/>
                  <a:pt x="311797" y="236454"/>
                  <a:pt x="312050" y="237678"/>
                </a:cubicBezTo>
                <a:cubicBezTo>
                  <a:pt x="333576" y="349883"/>
                  <a:pt x="414729" y="394745"/>
                  <a:pt x="434732" y="396746"/>
                </a:cubicBezTo>
                <a:cubicBezTo>
                  <a:pt x="439685" y="396746"/>
                  <a:pt x="449114" y="397603"/>
                  <a:pt x="466831" y="398270"/>
                </a:cubicBezTo>
                <a:cubicBezTo>
                  <a:pt x="487310" y="399127"/>
                  <a:pt x="515408" y="400175"/>
                  <a:pt x="543602" y="401984"/>
                </a:cubicBezTo>
                <a:cubicBezTo>
                  <a:pt x="571796" y="403794"/>
                  <a:pt x="602181" y="438275"/>
                  <a:pt x="615707" y="456182"/>
                </a:cubicBezTo>
                <a:lnTo>
                  <a:pt x="615707" y="488757"/>
                </a:lnTo>
                <a:cubicBezTo>
                  <a:pt x="598943" y="489995"/>
                  <a:pt x="568177" y="491996"/>
                  <a:pt x="512360" y="494948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72" name="Freeform: Shape 6"/>
          <p:cNvSpPr/>
          <p:nvPr/>
        </p:nvSpPr>
        <p:spPr>
          <a:xfrm>
            <a:off x="2797774" y="2682431"/>
            <a:ext cx="474550" cy="402816"/>
          </a:xfrm>
          <a:custGeom>
            <a:avLst/>
            <a:gdLst>
              <a:gd name="connsiteX0" fmla="*/ 701938 w 706038"/>
              <a:gd name="connsiteY0" fmla="*/ 186595 h 599313"/>
              <a:gd name="connsiteX1" fmla="*/ 682317 w 706038"/>
              <a:gd name="connsiteY1" fmla="*/ 176308 h 599313"/>
              <a:gd name="connsiteX2" fmla="*/ 682317 w 706038"/>
              <a:gd name="connsiteY2" fmla="*/ 176308 h 599313"/>
              <a:gd name="connsiteX3" fmla="*/ 486292 w 706038"/>
              <a:gd name="connsiteY3" fmla="*/ 176308 h 599313"/>
              <a:gd name="connsiteX4" fmla="*/ 483339 w 706038"/>
              <a:gd name="connsiteY4" fmla="*/ 166306 h 599313"/>
              <a:gd name="connsiteX5" fmla="*/ 347798 w 706038"/>
              <a:gd name="connsiteY5" fmla="*/ 0 h 599313"/>
              <a:gd name="connsiteX6" fmla="*/ 212829 w 706038"/>
              <a:gd name="connsiteY6" fmla="*/ 167545 h 599313"/>
              <a:gd name="connsiteX7" fmla="*/ 210162 w 706038"/>
              <a:gd name="connsiteY7" fmla="*/ 177070 h 599313"/>
              <a:gd name="connsiteX8" fmla="*/ 23758 w 706038"/>
              <a:gd name="connsiteY8" fmla="*/ 177070 h 599313"/>
              <a:gd name="connsiteX9" fmla="*/ 0 w 706038"/>
              <a:gd name="connsiteY9" fmla="*/ 201127 h 599313"/>
              <a:gd name="connsiteX10" fmla="*/ 1184 w 706038"/>
              <a:gd name="connsiteY10" fmla="*/ 208407 h 599313"/>
              <a:gd name="connsiteX11" fmla="*/ 126056 w 706038"/>
              <a:gd name="connsiteY11" fmla="*/ 582740 h 599313"/>
              <a:gd name="connsiteX12" fmla="*/ 148440 w 706038"/>
              <a:gd name="connsiteY12" fmla="*/ 599313 h 599313"/>
              <a:gd name="connsiteX13" fmla="*/ 537441 w 706038"/>
              <a:gd name="connsiteY13" fmla="*/ 599313 h 599313"/>
              <a:gd name="connsiteX14" fmla="*/ 559635 w 706038"/>
              <a:gd name="connsiteY14" fmla="*/ 584073 h 599313"/>
              <a:gd name="connsiteX15" fmla="*/ 704414 w 706038"/>
              <a:gd name="connsiteY15" fmla="*/ 208693 h 599313"/>
              <a:gd name="connsiteX16" fmla="*/ 701938 w 706038"/>
              <a:gd name="connsiteY16" fmla="*/ 186595 h 599313"/>
              <a:gd name="connsiteX17" fmla="*/ 347798 w 706038"/>
              <a:gd name="connsiteY17" fmla="*/ 47625 h 599313"/>
              <a:gd name="connsiteX18" fmla="*/ 436857 w 706038"/>
              <a:gd name="connsiteY18" fmla="*/ 176498 h 599313"/>
              <a:gd name="connsiteX19" fmla="*/ 259597 w 706038"/>
              <a:gd name="connsiteY19" fmla="*/ 176498 h 599313"/>
              <a:gd name="connsiteX20" fmla="*/ 347798 w 706038"/>
              <a:gd name="connsiteY20" fmla="*/ 47625 h 599313"/>
              <a:gd name="connsiteX21" fmla="*/ 521344 w 706038"/>
              <a:gd name="connsiteY21" fmla="*/ 551498 h 599313"/>
              <a:gd name="connsiteX22" fmla="*/ 165776 w 706038"/>
              <a:gd name="connsiteY22" fmla="*/ 551498 h 599313"/>
              <a:gd name="connsiteX23" fmla="*/ 56810 w 706038"/>
              <a:gd name="connsiteY23" fmla="*/ 224790 h 599313"/>
              <a:gd name="connsiteX24" fmla="*/ 198351 w 706038"/>
              <a:gd name="connsiteY24" fmla="*/ 224790 h 599313"/>
              <a:gd name="connsiteX25" fmla="*/ 181587 w 706038"/>
              <a:gd name="connsiteY25" fmla="*/ 322326 h 599313"/>
              <a:gd name="connsiteX26" fmla="*/ 202518 w 706038"/>
              <a:gd name="connsiteY26" fmla="*/ 348707 h 599313"/>
              <a:gd name="connsiteX27" fmla="*/ 202542 w 706038"/>
              <a:gd name="connsiteY27" fmla="*/ 348710 h 599313"/>
              <a:gd name="connsiteX28" fmla="*/ 205590 w 706038"/>
              <a:gd name="connsiteY28" fmla="*/ 348710 h 599313"/>
              <a:gd name="connsiteX29" fmla="*/ 229212 w 706038"/>
              <a:gd name="connsiteY29" fmla="*/ 327565 h 599313"/>
              <a:gd name="connsiteX30" fmla="*/ 247119 w 706038"/>
              <a:gd name="connsiteY30" fmla="*/ 224599 h 599313"/>
              <a:gd name="connsiteX31" fmla="*/ 450097 w 706038"/>
              <a:gd name="connsiteY31" fmla="*/ 224600 h 599313"/>
              <a:gd name="connsiteX32" fmla="*/ 468099 w 706038"/>
              <a:gd name="connsiteY32" fmla="*/ 325850 h 599313"/>
              <a:gd name="connsiteX33" fmla="*/ 494674 w 706038"/>
              <a:gd name="connsiteY33" fmla="*/ 346901 h 599313"/>
              <a:gd name="connsiteX34" fmla="*/ 515724 w 706038"/>
              <a:gd name="connsiteY34" fmla="*/ 320326 h 599313"/>
              <a:gd name="connsiteX35" fmla="*/ 498865 w 706038"/>
              <a:gd name="connsiteY35" fmla="*/ 224504 h 599313"/>
              <a:gd name="connsiteX36" fmla="*/ 648217 w 706038"/>
              <a:gd name="connsiteY36" fmla="*/ 224504 h 59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06038" h="599313">
                <a:moveTo>
                  <a:pt x="701938" y="186595"/>
                </a:moveTo>
                <a:cubicBezTo>
                  <a:pt x="697488" y="180147"/>
                  <a:pt x="690151" y="176300"/>
                  <a:pt x="682317" y="176308"/>
                </a:cubicBezTo>
                <a:lnTo>
                  <a:pt x="682317" y="176308"/>
                </a:lnTo>
                <a:lnTo>
                  <a:pt x="486292" y="176308"/>
                </a:lnTo>
                <a:cubicBezTo>
                  <a:pt x="485339" y="172974"/>
                  <a:pt x="484387" y="169640"/>
                  <a:pt x="483339" y="166306"/>
                </a:cubicBezTo>
                <a:cubicBezTo>
                  <a:pt x="450478" y="56102"/>
                  <a:pt x="404853" y="0"/>
                  <a:pt x="347798" y="0"/>
                </a:cubicBezTo>
                <a:cubicBezTo>
                  <a:pt x="290744" y="0"/>
                  <a:pt x="245309" y="56388"/>
                  <a:pt x="212829" y="167545"/>
                </a:cubicBezTo>
                <a:cubicBezTo>
                  <a:pt x="211877" y="170688"/>
                  <a:pt x="211020" y="173736"/>
                  <a:pt x="210162" y="177070"/>
                </a:cubicBezTo>
                <a:lnTo>
                  <a:pt x="23758" y="177070"/>
                </a:lnTo>
                <a:cubicBezTo>
                  <a:pt x="10554" y="177152"/>
                  <a:pt x="-82" y="187923"/>
                  <a:pt x="0" y="201127"/>
                </a:cubicBezTo>
                <a:cubicBezTo>
                  <a:pt x="16" y="203600"/>
                  <a:pt x="415" y="206056"/>
                  <a:pt x="1184" y="208407"/>
                </a:cubicBezTo>
                <a:lnTo>
                  <a:pt x="126056" y="582740"/>
                </a:lnTo>
                <a:cubicBezTo>
                  <a:pt x="129121" y="592543"/>
                  <a:pt x="138169" y="599242"/>
                  <a:pt x="148440" y="599313"/>
                </a:cubicBezTo>
                <a:lnTo>
                  <a:pt x="537441" y="599313"/>
                </a:lnTo>
                <a:cubicBezTo>
                  <a:pt x="547285" y="599331"/>
                  <a:pt x="556116" y="593266"/>
                  <a:pt x="559635" y="584073"/>
                </a:cubicBezTo>
                <a:lnTo>
                  <a:pt x="704414" y="208693"/>
                </a:lnTo>
                <a:cubicBezTo>
                  <a:pt x="707256" y="201366"/>
                  <a:pt x="706331" y="193111"/>
                  <a:pt x="701938" y="186595"/>
                </a:cubicBezTo>
                <a:close/>
                <a:moveTo>
                  <a:pt x="347798" y="47625"/>
                </a:moveTo>
                <a:cubicBezTo>
                  <a:pt x="383898" y="47625"/>
                  <a:pt x="414473" y="105346"/>
                  <a:pt x="436857" y="176498"/>
                </a:cubicBezTo>
                <a:lnTo>
                  <a:pt x="259597" y="176498"/>
                </a:lnTo>
                <a:cubicBezTo>
                  <a:pt x="281219" y="105632"/>
                  <a:pt x="311889" y="47625"/>
                  <a:pt x="347798" y="47625"/>
                </a:cubicBezTo>
                <a:close/>
                <a:moveTo>
                  <a:pt x="521344" y="551498"/>
                </a:moveTo>
                <a:lnTo>
                  <a:pt x="165776" y="551498"/>
                </a:lnTo>
                <a:lnTo>
                  <a:pt x="56810" y="224790"/>
                </a:lnTo>
                <a:lnTo>
                  <a:pt x="198351" y="224790"/>
                </a:lnTo>
                <a:cubicBezTo>
                  <a:pt x="186635" y="277749"/>
                  <a:pt x="181873" y="320040"/>
                  <a:pt x="181587" y="322326"/>
                </a:cubicBezTo>
                <a:cubicBezTo>
                  <a:pt x="180082" y="335391"/>
                  <a:pt x="189453" y="347202"/>
                  <a:pt x="202518" y="348707"/>
                </a:cubicBezTo>
                <a:cubicBezTo>
                  <a:pt x="202526" y="348708"/>
                  <a:pt x="202534" y="348709"/>
                  <a:pt x="202542" y="348710"/>
                </a:cubicBezTo>
                <a:lnTo>
                  <a:pt x="205590" y="348710"/>
                </a:lnTo>
                <a:cubicBezTo>
                  <a:pt x="217694" y="348690"/>
                  <a:pt x="227857" y="339592"/>
                  <a:pt x="229212" y="327565"/>
                </a:cubicBezTo>
                <a:cubicBezTo>
                  <a:pt x="233143" y="292920"/>
                  <a:pt x="239122" y="258538"/>
                  <a:pt x="247119" y="224599"/>
                </a:cubicBezTo>
                <a:lnTo>
                  <a:pt x="450097" y="224600"/>
                </a:lnTo>
                <a:cubicBezTo>
                  <a:pt x="458072" y="257969"/>
                  <a:pt x="464083" y="291777"/>
                  <a:pt x="468099" y="325850"/>
                </a:cubicBezTo>
                <a:cubicBezTo>
                  <a:pt x="469625" y="339002"/>
                  <a:pt x="481523" y="348426"/>
                  <a:pt x="494674" y="346901"/>
                </a:cubicBezTo>
                <a:cubicBezTo>
                  <a:pt x="507825" y="345375"/>
                  <a:pt x="517250" y="333477"/>
                  <a:pt x="515724" y="320326"/>
                </a:cubicBezTo>
                <a:cubicBezTo>
                  <a:pt x="515724" y="318040"/>
                  <a:pt x="510581" y="276606"/>
                  <a:pt x="498865" y="224504"/>
                </a:cubicBezTo>
                <a:lnTo>
                  <a:pt x="648217" y="224504"/>
                </a:ln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73" name="Freeform: Shape 7"/>
          <p:cNvSpPr/>
          <p:nvPr/>
        </p:nvSpPr>
        <p:spPr>
          <a:xfrm>
            <a:off x="1714543" y="3536313"/>
            <a:ext cx="468560" cy="303424"/>
          </a:xfrm>
          <a:custGeom>
            <a:avLst/>
            <a:gdLst>
              <a:gd name="connsiteX0" fmla="*/ 693205 w 697604"/>
              <a:gd name="connsiteY0" fmla="*/ 213718 h 451747"/>
              <a:gd name="connsiteX1" fmla="*/ 509278 w 697604"/>
              <a:gd name="connsiteY1" fmla="*/ 358 h 451747"/>
              <a:gd name="connsiteX2" fmla="*/ 452128 w 697604"/>
              <a:gd name="connsiteY2" fmla="*/ 84940 h 451747"/>
              <a:gd name="connsiteX3" fmla="*/ 467654 w 697604"/>
              <a:gd name="connsiteY3" fmla="*/ 114848 h 451747"/>
              <a:gd name="connsiteX4" fmla="*/ 497562 w 697604"/>
              <a:gd name="connsiteY4" fmla="*/ 99322 h 451747"/>
              <a:gd name="connsiteX5" fmla="*/ 514898 w 697604"/>
              <a:gd name="connsiteY5" fmla="*/ 56460 h 451747"/>
              <a:gd name="connsiteX6" fmla="*/ 627769 w 697604"/>
              <a:gd name="connsiteY6" fmla="*/ 203621 h 451747"/>
              <a:gd name="connsiteX7" fmla="*/ 65794 w 697604"/>
              <a:gd name="connsiteY7" fmla="*/ 203621 h 451747"/>
              <a:gd name="connsiteX8" fmla="*/ 173521 w 697604"/>
              <a:gd name="connsiteY8" fmla="*/ 52840 h 451747"/>
              <a:gd name="connsiteX9" fmla="*/ 198096 w 697604"/>
              <a:gd name="connsiteY9" fmla="*/ 95322 h 451747"/>
              <a:gd name="connsiteX10" fmla="*/ 227266 w 697604"/>
              <a:gd name="connsiteY10" fmla="*/ 112149 h 451747"/>
              <a:gd name="connsiteX11" fmla="*/ 244094 w 697604"/>
              <a:gd name="connsiteY11" fmla="*/ 82979 h 451747"/>
              <a:gd name="connsiteX12" fmla="*/ 243340 w 697604"/>
              <a:gd name="connsiteY12" fmla="*/ 80653 h 451747"/>
              <a:gd name="connsiteX13" fmla="*/ 168759 w 697604"/>
              <a:gd name="connsiteY13" fmla="*/ 4453 h 451747"/>
              <a:gd name="connsiteX14" fmla="*/ 3024 w 697604"/>
              <a:gd name="connsiteY14" fmla="*/ 215337 h 451747"/>
              <a:gd name="connsiteX15" fmla="*/ 3024 w 697604"/>
              <a:gd name="connsiteY15" fmla="*/ 215337 h 451747"/>
              <a:gd name="connsiteX16" fmla="*/ 738 w 697604"/>
              <a:gd name="connsiteY16" fmla="*/ 220671 h 451747"/>
              <a:gd name="connsiteX17" fmla="*/ 738 w 697604"/>
              <a:gd name="connsiteY17" fmla="*/ 221242 h 451747"/>
              <a:gd name="connsiteX18" fmla="*/ 71 w 697604"/>
              <a:gd name="connsiteY18" fmla="*/ 226291 h 451747"/>
              <a:gd name="connsiteX19" fmla="*/ 71 w 697604"/>
              <a:gd name="connsiteY19" fmla="*/ 228291 h 451747"/>
              <a:gd name="connsiteX20" fmla="*/ 71 w 697604"/>
              <a:gd name="connsiteY20" fmla="*/ 230767 h 451747"/>
              <a:gd name="connsiteX21" fmla="*/ 31789 w 697604"/>
              <a:gd name="connsiteY21" fmla="*/ 430792 h 451747"/>
              <a:gd name="connsiteX22" fmla="*/ 55221 w 697604"/>
              <a:gd name="connsiteY22" fmla="*/ 450890 h 451747"/>
              <a:gd name="connsiteX23" fmla="*/ 247912 w 697604"/>
              <a:gd name="connsiteY23" fmla="*/ 451747 h 451747"/>
              <a:gd name="connsiteX24" fmla="*/ 247912 w 697604"/>
              <a:gd name="connsiteY24" fmla="*/ 451747 h 451747"/>
              <a:gd name="connsiteX25" fmla="*/ 271343 w 697604"/>
              <a:gd name="connsiteY25" fmla="*/ 432031 h 451747"/>
              <a:gd name="connsiteX26" fmla="*/ 303252 w 697604"/>
              <a:gd name="connsiteY26" fmla="*/ 250389 h 451747"/>
              <a:gd name="connsiteX27" fmla="*/ 379452 w 697604"/>
              <a:gd name="connsiteY27" fmla="*/ 250389 h 451747"/>
              <a:gd name="connsiteX28" fmla="*/ 408027 w 697604"/>
              <a:gd name="connsiteY28" fmla="*/ 430792 h 451747"/>
              <a:gd name="connsiteX29" fmla="*/ 431363 w 697604"/>
              <a:gd name="connsiteY29" fmla="*/ 450890 h 451747"/>
              <a:gd name="connsiteX30" fmla="*/ 624054 w 697604"/>
              <a:gd name="connsiteY30" fmla="*/ 451747 h 451747"/>
              <a:gd name="connsiteX31" fmla="*/ 624054 w 697604"/>
              <a:gd name="connsiteY31" fmla="*/ 451747 h 451747"/>
              <a:gd name="connsiteX32" fmla="*/ 647485 w 697604"/>
              <a:gd name="connsiteY32" fmla="*/ 432031 h 451747"/>
              <a:gd name="connsiteX33" fmla="*/ 679489 w 697604"/>
              <a:gd name="connsiteY33" fmla="*/ 249627 h 451747"/>
              <a:gd name="connsiteX34" fmla="*/ 696906 w 697604"/>
              <a:gd name="connsiteY34" fmla="*/ 220805 h 451747"/>
              <a:gd name="connsiteX35" fmla="*/ 693301 w 697604"/>
              <a:gd name="connsiteY35" fmla="*/ 212860 h 451747"/>
              <a:gd name="connsiteX36" fmla="*/ 227719 w 697604"/>
              <a:gd name="connsiteY36" fmla="*/ 404884 h 451747"/>
              <a:gd name="connsiteX37" fmla="*/ 75319 w 697604"/>
              <a:gd name="connsiteY37" fmla="*/ 404218 h 451747"/>
              <a:gd name="connsiteX38" fmla="*/ 51125 w 697604"/>
              <a:gd name="connsiteY38" fmla="*/ 251246 h 451747"/>
              <a:gd name="connsiteX39" fmla="*/ 254674 w 697604"/>
              <a:gd name="connsiteY39" fmla="*/ 251246 h 451747"/>
              <a:gd name="connsiteX40" fmla="*/ 603671 w 697604"/>
              <a:gd name="connsiteY40" fmla="*/ 404884 h 451747"/>
              <a:gd name="connsiteX41" fmla="*/ 451271 w 697604"/>
              <a:gd name="connsiteY41" fmla="*/ 404218 h 451747"/>
              <a:gd name="connsiteX42" fmla="*/ 427744 w 697604"/>
              <a:gd name="connsiteY42" fmla="*/ 251246 h 451747"/>
              <a:gd name="connsiteX43" fmla="*/ 631293 w 697604"/>
              <a:gd name="connsiteY43" fmla="*/ 251246 h 45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97604" h="451747">
                <a:moveTo>
                  <a:pt x="693205" y="213718"/>
                </a:moveTo>
                <a:cubicBezTo>
                  <a:pt x="540234" y="-3548"/>
                  <a:pt x="524518" y="-1547"/>
                  <a:pt x="509278" y="358"/>
                </a:cubicBezTo>
                <a:cubicBezTo>
                  <a:pt x="500515" y="1501"/>
                  <a:pt x="477369" y="4358"/>
                  <a:pt x="452128" y="84940"/>
                </a:cubicBezTo>
                <a:cubicBezTo>
                  <a:pt x="448156" y="97486"/>
                  <a:pt x="455107" y="110876"/>
                  <a:pt x="467654" y="114848"/>
                </a:cubicBezTo>
                <a:cubicBezTo>
                  <a:pt x="480200" y="118820"/>
                  <a:pt x="493590" y="111869"/>
                  <a:pt x="497562" y="99322"/>
                </a:cubicBezTo>
                <a:cubicBezTo>
                  <a:pt x="502247" y="84616"/>
                  <a:pt x="508042" y="70288"/>
                  <a:pt x="514898" y="56460"/>
                </a:cubicBezTo>
                <a:cubicBezTo>
                  <a:pt x="537186" y="81415"/>
                  <a:pt x="582811" y="141423"/>
                  <a:pt x="627769" y="203621"/>
                </a:cubicBezTo>
                <a:lnTo>
                  <a:pt x="65794" y="203621"/>
                </a:lnTo>
                <a:cubicBezTo>
                  <a:pt x="108085" y="135041"/>
                  <a:pt x="154853" y="67318"/>
                  <a:pt x="173521" y="52840"/>
                </a:cubicBezTo>
                <a:cubicBezTo>
                  <a:pt x="185088" y="64759"/>
                  <a:pt x="193530" y="79353"/>
                  <a:pt x="198096" y="95322"/>
                </a:cubicBezTo>
                <a:cubicBezTo>
                  <a:pt x="201504" y="108024"/>
                  <a:pt x="214564" y="115558"/>
                  <a:pt x="227266" y="112149"/>
                </a:cubicBezTo>
                <a:cubicBezTo>
                  <a:pt x="239968" y="108741"/>
                  <a:pt x="247502" y="95681"/>
                  <a:pt x="244094" y="82979"/>
                </a:cubicBezTo>
                <a:cubicBezTo>
                  <a:pt x="243883" y="82192"/>
                  <a:pt x="243631" y="81415"/>
                  <a:pt x="243340" y="80653"/>
                </a:cubicBezTo>
                <a:cubicBezTo>
                  <a:pt x="239054" y="67414"/>
                  <a:pt x="215336" y="1310"/>
                  <a:pt x="168759" y="4453"/>
                </a:cubicBezTo>
                <a:cubicBezTo>
                  <a:pt x="157043" y="5215"/>
                  <a:pt x="125801" y="7406"/>
                  <a:pt x="3024" y="215337"/>
                </a:cubicBezTo>
                <a:cubicBezTo>
                  <a:pt x="3024" y="215337"/>
                  <a:pt x="3024" y="215337"/>
                  <a:pt x="3024" y="215337"/>
                </a:cubicBezTo>
                <a:cubicBezTo>
                  <a:pt x="2046" y="217015"/>
                  <a:pt x="1279" y="218806"/>
                  <a:pt x="738" y="220671"/>
                </a:cubicBezTo>
                <a:cubicBezTo>
                  <a:pt x="694" y="220859"/>
                  <a:pt x="694" y="221054"/>
                  <a:pt x="738" y="221242"/>
                </a:cubicBezTo>
                <a:cubicBezTo>
                  <a:pt x="329" y="222895"/>
                  <a:pt x="106" y="224588"/>
                  <a:pt x="71" y="226291"/>
                </a:cubicBezTo>
                <a:cubicBezTo>
                  <a:pt x="-24" y="226954"/>
                  <a:pt x="-24" y="227627"/>
                  <a:pt x="71" y="228291"/>
                </a:cubicBezTo>
                <a:cubicBezTo>
                  <a:pt x="-22" y="229114"/>
                  <a:pt x="-22" y="229944"/>
                  <a:pt x="71" y="230767"/>
                </a:cubicBezTo>
                <a:lnTo>
                  <a:pt x="31789" y="430792"/>
                </a:lnTo>
                <a:cubicBezTo>
                  <a:pt x="33537" y="442374"/>
                  <a:pt x="43508" y="450927"/>
                  <a:pt x="55221" y="450890"/>
                </a:cubicBezTo>
                <a:lnTo>
                  <a:pt x="247912" y="451747"/>
                </a:lnTo>
                <a:lnTo>
                  <a:pt x="247912" y="451747"/>
                </a:lnTo>
                <a:cubicBezTo>
                  <a:pt x="259473" y="451735"/>
                  <a:pt x="269355" y="443420"/>
                  <a:pt x="271343" y="432031"/>
                </a:cubicBezTo>
                <a:lnTo>
                  <a:pt x="303252" y="250389"/>
                </a:lnTo>
                <a:lnTo>
                  <a:pt x="379452" y="250389"/>
                </a:lnTo>
                <a:lnTo>
                  <a:pt x="408027" y="430792"/>
                </a:lnTo>
                <a:cubicBezTo>
                  <a:pt x="409769" y="442339"/>
                  <a:pt x="419686" y="450880"/>
                  <a:pt x="431363" y="450890"/>
                </a:cubicBezTo>
                <a:lnTo>
                  <a:pt x="624054" y="451747"/>
                </a:lnTo>
                <a:lnTo>
                  <a:pt x="624054" y="451747"/>
                </a:lnTo>
                <a:cubicBezTo>
                  <a:pt x="635615" y="451735"/>
                  <a:pt x="645497" y="443420"/>
                  <a:pt x="647485" y="432031"/>
                </a:cubicBezTo>
                <a:lnTo>
                  <a:pt x="679489" y="249627"/>
                </a:lnTo>
                <a:cubicBezTo>
                  <a:pt x="692258" y="246477"/>
                  <a:pt x="700056" y="233573"/>
                  <a:pt x="696906" y="220805"/>
                </a:cubicBezTo>
                <a:cubicBezTo>
                  <a:pt x="696204" y="217957"/>
                  <a:pt x="694981" y="215264"/>
                  <a:pt x="693301" y="212860"/>
                </a:cubicBezTo>
                <a:close/>
                <a:moveTo>
                  <a:pt x="227719" y="404884"/>
                </a:moveTo>
                <a:lnTo>
                  <a:pt x="75319" y="404218"/>
                </a:lnTo>
                <a:lnTo>
                  <a:pt x="51125" y="251246"/>
                </a:lnTo>
                <a:lnTo>
                  <a:pt x="254674" y="251246"/>
                </a:lnTo>
                <a:close/>
                <a:moveTo>
                  <a:pt x="603671" y="404884"/>
                </a:moveTo>
                <a:lnTo>
                  <a:pt x="451271" y="404218"/>
                </a:lnTo>
                <a:lnTo>
                  <a:pt x="427744" y="251246"/>
                </a:lnTo>
                <a:lnTo>
                  <a:pt x="631293" y="251246"/>
                </a:ln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74" name="Freeform: Shape 8"/>
          <p:cNvSpPr/>
          <p:nvPr/>
        </p:nvSpPr>
        <p:spPr>
          <a:xfrm>
            <a:off x="5059614" y="3423916"/>
            <a:ext cx="418138" cy="311392"/>
          </a:xfrm>
          <a:custGeom>
            <a:avLst/>
            <a:gdLst>
              <a:gd name="connsiteX0" fmla="*/ 667799 w 712757"/>
              <a:gd name="connsiteY0" fmla="*/ 260910 h 530799"/>
              <a:gd name="connsiteX1" fmla="*/ 665799 w 712757"/>
              <a:gd name="connsiteY1" fmla="*/ 255195 h 530799"/>
              <a:gd name="connsiteX2" fmla="*/ 511208 w 712757"/>
              <a:gd name="connsiteY2" fmla="*/ 401 h 530799"/>
              <a:gd name="connsiteX3" fmla="*/ 438152 w 712757"/>
              <a:gd name="connsiteY3" fmla="*/ 51265 h 530799"/>
              <a:gd name="connsiteX4" fmla="*/ 447629 w 712757"/>
              <a:gd name="connsiteY4" fmla="*/ 83602 h 530799"/>
              <a:gd name="connsiteX5" fmla="*/ 479966 w 712757"/>
              <a:gd name="connsiteY5" fmla="*/ 74125 h 530799"/>
              <a:gd name="connsiteX6" fmla="*/ 500255 w 712757"/>
              <a:gd name="connsiteY6" fmla="*/ 52884 h 530799"/>
              <a:gd name="connsiteX7" fmla="*/ 592076 w 712757"/>
              <a:gd name="connsiteY7" fmla="*/ 217286 h 530799"/>
              <a:gd name="connsiteX8" fmla="*/ 406910 w 712757"/>
              <a:gd name="connsiteY8" fmla="*/ 310345 h 530799"/>
              <a:gd name="connsiteX9" fmla="*/ 351284 w 712757"/>
              <a:gd name="connsiteY9" fmla="*/ 296534 h 530799"/>
              <a:gd name="connsiteX10" fmla="*/ 305659 w 712757"/>
              <a:gd name="connsiteY10" fmla="*/ 310059 h 530799"/>
              <a:gd name="connsiteX11" fmla="*/ 158879 w 712757"/>
              <a:gd name="connsiteY11" fmla="*/ 212428 h 530799"/>
              <a:gd name="connsiteX12" fmla="*/ 126779 w 712757"/>
              <a:gd name="connsiteY12" fmla="*/ 215666 h 530799"/>
              <a:gd name="connsiteX13" fmla="*/ 217743 w 712757"/>
              <a:gd name="connsiteY13" fmla="*/ 52884 h 530799"/>
              <a:gd name="connsiteX14" fmla="*/ 238031 w 712757"/>
              <a:gd name="connsiteY14" fmla="*/ 74125 h 530799"/>
              <a:gd name="connsiteX15" fmla="*/ 270369 w 712757"/>
              <a:gd name="connsiteY15" fmla="*/ 83602 h 530799"/>
              <a:gd name="connsiteX16" fmla="*/ 279846 w 712757"/>
              <a:gd name="connsiteY16" fmla="*/ 51265 h 530799"/>
              <a:gd name="connsiteX17" fmla="*/ 206789 w 712757"/>
              <a:gd name="connsiteY17" fmla="*/ 401 h 530799"/>
              <a:gd name="connsiteX18" fmla="*/ 53532 w 712757"/>
              <a:gd name="connsiteY18" fmla="*/ 252719 h 530799"/>
              <a:gd name="connsiteX19" fmla="*/ 40003 w 712757"/>
              <a:gd name="connsiteY19" fmla="*/ 477132 h 530799"/>
              <a:gd name="connsiteX20" fmla="*/ 264416 w 712757"/>
              <a:gd name="connsiteY20" fmla="*/ 490661 h 530799"/>
              <a:gd name="connsiteX21" fmla="*/ 317946 w 712757"/>
              <a:gd name="connsiteY21" fmla="*/ 371495 h 530799"/>
              <a:gd name="connsiteX22" fmla="*/ 317375 w 712757"/>
              <a:gd name="connsiteY22" fmla="*/ 359303 h 530799"/>
              <a:gd name="connsiteX23" fmla="*/ 353665 w 712757"/>
              <a:gd name="connsiteY23" fmla="*/ 344063 h 530799"/>
              <a:gd name="connsiteX24" fmla="*/ 395194 w 712757"/>
              <a:gd name="connsiteY24" fmla="*/ 359684 h 530799"/>
              <a:gd name="connsiteX25" fmla="*/ 394622 w 712757"/>
              <a:gd name="connsiteY25" fmla="*/ 371495 h 530799"/>
              <a:gd name="connsiteX26" fmla="*/ 553453 w 712757"/>
              <a:gd name="connsiteY26" fmla="*/ 530799 h 530799"/>
              <a:gd name="connsiteX27" fmla="*/ 712757 w 712757"/>
              <a:gd name="connsiteY27" fmla="*/ 371968 h 530799"/>
              <a:gd name="connsiteX28" fmla="*/ 667799 w 712757"/>
              <a:gd name="connsiteY28" fmla="*/ 260910 h 530799"/>
              <a:gd name="connsiteX29" fmla="*/ 158879 w 712757"/>
              <a:gd name="connsiteY29" fmla="*/ 482938 h 530799"/>
              <a:gd name="connsiteX30" fmla="*/ 47436 w 712757"/>
              <a:gd name="connsiteY30" fmla="*/ 371495 h 530799"/>
              <a:gd name="connsiteX31" fmla="*/ 158879 w 712757"/>
              <a:gd name="connsiteY31" fmla="*/ 260053 h 530799"/>
              <a:gd name="connsiteX32" fmla="*/ 270321 w 712757"/>
              <a:gd name="connsiteY32" fmla="*/ 371495 h 530799"/>
              <a:gd name="connsiteX33" fmla="*/ 158879 w 712757"/>
              <a:gd name="connsiteY33" fmla="*/ 482938 h 530799"/>
              <a:gd name="connsiteX34" fmla="*/ 553690 w 712757"/>
              <a:gd name="connsiteY34" fmla="*/ 482938 h 530799"/>
              <a:gd name="connsiteX35" fmla="*/ 442719 w 712757"/>
              <a:gd name="connsiteY35" fmla="*/ 373122 h 530799"/>
              <a:gd name="connsiteX36" fmla="*/ 444057 w 712757"/>
              <a:gd name="connsiteY36" fmla="*/ 355398 h 530799"/>
              <a:gd name="connsiteX37" fmla="*/ 444533 w 712757"/>
              <a:gd name="connsiteY37" fmla="*/ 352064 h 530799"/>
              <a:gd name="connsiteX38" fmla="*/ 573700 w 712757"/>
              <a:gd name="connsiteY38" fmla="*/ 261760 h 530799"/>
              <a:gd name="connsiteX39" fmla="*/ 664004 w 712757"/>
              <a:gd name="connsiteY39" fmla="*/ 390926 h 530799"/>
              <a:gd name="connsiteX40" fmla="*/ 554166 w 712757"/>
              <a:gd name="connsiteY40" fmla="*/ 482938 h 5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12757" h="530799">
                <a:moveTo>
                  <a:pt x="667799" y="260910"/>
                </a:moveTo>
                <a:cubicBezTo>
                  <a:pt x="667405" y="258920"/>
                  <a:pt x="666732" y="256996"/>
                  <a:pt x="665799" y="255195"/>
                </a:cubicBezTo>
                <a:cubicBezTo>
                  <a:pt x="535497" y="4497"/>
                  <a:pt x="524829" y="2306"/>
                  <a:pt x="511208" y="401"/>
                </a:cubicBezTo>
                <a:cubicBezTo>
                  <a:pt x="480538" y="-4647"/>
                  <a:pt x="443771" y="41073"/>
                  <a:pt x="438152" y="51265"/>
                </a:cubicBezTo>
                <a:cubicBezTo>
                  <a:pt x="431839" y="62812"/>
                  <a:pt x="436082" y="77290"/>
                  <a:pt x="447629" y="83602"/>
                </a:cubicBezTo>
                <a:cubicBezTo>
                  <a:pt x="459176" y="89915"/>
                  <a:pt x="473654" y="85672"/>
                  <a:pt x="479966" y="74125"/>
                </a:cubicBezTo>
                <a:cubicBezTo>
                  <a:pt x="485744" y="66165"/>
                  <a:pt x="492568" y="59020"/>
                  <a:pt x="500255" y="52884"/>
                </a:cubicBezTo>
                <a:cubicBezTo>
                  <a:pt x="517304" y="79268"/>
                  <a:pt x="554261" y="146039"/>
                  <a:pt x="592076" y="217286"/>
                </a:cubicBezTo>
                <a:cubicBezTo>
                  <a:pt x="515800" y="197939"/>
                  <a:pt x="436900" y="237592"/>
                  <a:pt x="406910" y="310345"/>
                </a:cubicBezTo>
                <a:cubicBezTo>
                  <a:pt x="390079" y="300495"/>
                  <a:pt x="370767" y="295700"/>
                  <a:pt x="351284" y="296534"/>
                </a:cubicBezTo>
                <a:cubicBezTo>
                  <a:pt x="335233" y="297445"/>
                  <a:pt x="319614" y="302076"/>
                  <a:pt x="305659" y="310059"/>
                </a:cubicBezTo>
                <a:cubicBezTo>
                  <a:pt x="280806" y="250969"/>
                  <a:pt x="222983" y="212507"/>
                  <a:pt x="158879" y="212428"/>
                </a:cubicBezTo>
                <a:cubicBezTo>
                  <a:pt x="148098" y="212436"/>
                  <a:pt x="137345" y="213521"/>
                  <a:pt x="126779" y="215666"/>
                </a:cubicBezTo>
                <a:cubicBezTo>
                  <a:pt x="164308" y="144991"/>
                  <a:pt x="200789" y="79078"/>
                  <a:pt x="217743" y="52884"/>
                </a:cubicBezTo>
                <a:cubicBezTo>
                  <a:pt x="225454" y="58994"/>
                  <a:pt x="232281" y="66142"/>
                  <a:pt x="238031" y="74125"/>
                </a:cubicBezTo>
                <a:cubicBezTo>
                  <a:pt x="244344" y="85672"/>
                  <a:pt x="258822" y="89915"/>
                  <a:pt x="270369" y="83602"/>
                </a:cubicBezTo>
                <a:cubicBezTo>
                  <a:pt x="281916" y="77290"/>
                  <a:pt x="286159" y="62812"/>
                  <a:pt x="279846" y="51265"/>
                </a:cubicBezTo>
                <a:cubicBezTo>
                  <a:pt x="274322" y="41073"/>
                  <a:pt x="237746" y="-4742"/>
                  <a:pt x="206789" y="401"/>
                </a:cubicBezTo>
                <a:cubicBezTo>
                  <a:pt x="193264" y="2687"/>
                  <a:pt x="182501" y="4497"/>
                  <a:pt x="53532" y="252719"/>
                </a:cubicBezTo>
                <a:cubicBezTo>
                  <a:pt x="-12174" y="310952"/>
                  <a:pt x="-18231" y="411426"/>
                  <a:pt x="40003" y="477132"/>
                </a:cubicBezTo>
                <a:cubicBezTo>
                  <a:pt x="98237" y="542838"/>
                  <a:pt x="198710" y="548895"/>
                  <a:pt x="264416" y="490661"/>
                </a:cubicBezTo>
                <a:cubicBezTo>
                  <a:pt x="298510" y="460444"/>
                  <a:pt x="318002" y="417053"/>
                  <a:pt x="317946" y="371495"/>
                </a:cubicBezTo>
                <a:cubicBezTo>
                  <a:pt x="317946" y="367400"/>
                  <a:pt x="317946" y="363399"/>
                  <a:pt x="317375" y="359303"/>
                </a:cubicBezTo>
                <a:cubicBezTo>
                  <a:pt x="327617" y="350614"/>
                  <a:pt x="340289" y="345293"/>
                  <a:pt x="353665" y="344063"/>
                </a:cubicBezTo>
                <a:cubicBezTo>
                  <a:pt x="368942" y="344076"/>
                  <a:pt x="383696" y="349626"/>
                  <a:pt x="395194" y="359684"/>
                </a:cubicBezTo>
                <a:cubicBezTo>
                  <a:pt x="395194" y="363590"/>
                  <a:pt x="394622" y="367495"/>
                  <a:pt x="394622" y="371495"/>
                </a:cubicBezTo>
                <a:cubicBezTo>
                  <a:pt x="394492" y="459346"/>
                  <a:pt x="465603" y="530668"/>
                  <a:pt x="553453" y="530799"/>
                </a:cubicBezTo>
                <a:cubicBezTo>
                  <a:pt x="641304" y="530930"/>
                  <a:pt x="712627" y="459819"/>
                  <a:pt x="712757" y="371968"/>
                </a:cubicBezTo>
                <a:cubicBezTo>
                  <a:pt x="712819" y="330504"/>
                  <a:pt x="696687" y="290655"/>
                  <a:pt x="667799" y="260910"/>
                </a:cubicBezTo>
                <a:close/>
                <a:moveTo>
                  <a:pt x="158879" y="482938"/>
                </a:moveTo>
                <a:cubicBezTo>
                  <a:pt x="97331" y="482938"/>
                  <a:pt x="47436" y="433043"/>
                  <a:pt x="47436" y="371495"/>
                </a:cubicBezTo>
                <a:cubicBezTo>
                  <a:pt x="47436" y="309947"/>
                  <a:pt x="97331" y="260053"/>
                  <a:pt x="158879" y="260053"/>
                </a:cubicBezTo>
                <a:cubicBezTo>
                  <a:pt x="220427" y="260053"/>
                  <a:pt x="270321" y="309947"/>
                  <a:pt x="270321" y="371495"/>
                </a:cubicBezTo>
                <a:cubicBezTo>
                  <a:pt x="270269" y="433022"/>
                  <a:pt x="220405" y="482885"/>
                  <a:pt x="158879" y="482938"/>
                </a:cubicBezTo>
                <a:close/>
                <a:moveTo>
                  <a:pt x="553690" y="482938"/>
                </a:moveTo>
                <a:cubicBezTo>
                  <a:pt x="492722" y="483257"/>
                  <a:pt x="443038" y="434091"/>
                  <a:pt x="442719" y="373122"/>
                </a:cubicBezTo>
                <a:cubicBezTo>
                  <a:pt x="442688" y="367188"/>
                  <a:pt x="443136" y="361261"/>
                  <a:pt x="444057" y="355398"/>
                </a:cubicBezTo>
                <a:cubicBezTo>
                  <a:pt x="444057" y="354255"/>
                  <a:pt x="444057" y="353207"/>
                  <a:pt x="444533" y="352064"/>
                </a:cubicBezTo>
                <a:cubicBezTo>
                  <a:pt x="455265" y="291459"/>
                  <a:pt x="513095" y="251028"/>
                  <a:pt x="573700" y="261760"/>
                </a:cubicBezTo>
                <a:cubicBezTo>
                  <a:pt x="634305" y="272491"/>
                  <a:pt x="674736" y="330321"/>
                  <a:pt x="664004" y="390926"/>
                </a:cubicBezTo>
                <a:cubicBezTo>
                  <a:pt x="654573" y="444189"/>
                  <a:pt x="608257" y="482988"/>
                  <a:pt x="554166" y="482938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75" name="Freeform: Shape 9"/>
          <p:cNvSpPr/>
          <p:nvPr/>
        </p:nvSpPr>
        <p:spPr>
          <a:xfrm>
            <a:off x="4986848" y="2601404"/>
            <a:ext cx="461102" cy="482822"/>
          </a:xfrm>
          <a:custGeom>
            <a:avLst/>
            <a:gdLst>
              <a:gd name="connsiteX0" fmla="*/ 717202 w 722169"/>
              <a:gd name="connsiteY0" fmla="*/ 383095 h 756189"/>
              <a:gd name="connsiteX1" fmla="*/ 480315 w 722169"/>
              <a:gd name="connsiteY1" fmla="*/ 371951 h 756189"/>
              <a:gd name="connsiteX2" fmla="*/ 523368 w 722169"/>
              <a:gd name="connsiteY2" fmla="*/ 152876 h 756189"/>
              <a:gd name="connsiteX3" fmla="*/ 566040 w 722169"/>
              <a:gd name="connsiteY3" fmla="*/ 164973 h 756189"/>
              <a:gd name="connsiteX4" fmla="*/ 648621 w 722169"/>
              <a:gd name="connsiteY4" fmla="*/ 82582 h 756189"/>
              <a:gd name="connsiteX5" fmla="*/ 566230 w 722169"/>
              <a:gd name="connsiteY5" fmla="*/ 0 h 756189"/>
              <a:gd name="connsiteX6" fmla="*/ 483648 w 722169"/>
              <a:gd name="connsiteY6" fmla="*/ 82391 h 756189"/>
              <a:gd name="connsiteX7" fmla="*/ 483648 w 722169"/>
              <a:gd name="connsiteY7" fmla="*/ 82486 h 756189"/>
              <a:gd name="connsiteX8" fmla="*/ 484887 w 722169"/>
              <a:gd name="connsiteY8" fmla="*/ 96202 h 756189"/>
              <a:gd name="connsiteX9" fmla="*/ 194755 w 722169"/>
              <a:gd name="connsiteY9" fmla="*/ 204692 h 756189"/>
              <a:gd name="connsiteX10" fmla="*/ 167990 w 722169"/>
              <a:gd name="connsiteY10" fmla="*/ 515302 h 756189"/>
              <a:gd name="connsiteX11" fmla="*/ 5018 w 722169"/>
              <a:gd name="connsiteY11" fmla="*/ 718090 h 756189"/>
              <a:gd name="connsiteX12" fmla="*/ 93600 w 722169"/>
              <a:gd name="connsiteY12" fmla="*/ 756190 h 756189"/>
              <a:gd name="connsiteX13" fmla="*/ 413830 w 722169"/>
              <a:gd name="connsiteY13" fmla="*/ 663130 h 756189"/>
              <a:gd name="connsiteX14" fmla="*/ 643193 w 722169"/>
              <a:gd name="connsiteY14" fmla="*/ 522065 h 756189"/>
              <a:gd name="connsiteX15" fmla="*/ 717202 w 722169"/>
              <a:gd name="connsiteY15" fmla="*/ 383095 h 756189"/>
              <a:gd name="connsiteX16" fmla="*/ 566040 w 722169"/>
              <a:gd name="connsiteY16" fmla="*/ 47434 h 756189"/>
              <a:gd name="connsiteX17" fmla="*/ 600997 w 722169"/>
              <a:gd name="connsiteY17" fmla="*/ 82201 h 756189"/>
              <a:gd name="connsiteX18" fmla="*/ 566231 w 722169"/>
              <a:gd name="connsiteY18" fmla="*/ 117157 h 756189"/>
              <a:gd name="connsiteX19" fmla="*/ 531274 w 722169"/>
              <a:gd name="connsiteY19" fmla="*/ 82391 h 756189"/>
              <a:gd name="connsiteX20" fmla="*/ 531274 w 722169"/>
              <a:gd name="connsiteY20" fmla="*/ 82201 h 756189"/>
              <a:gd name="connsiteX21" fmla="*/ 566040 w 722169"/>
              <a:gd name="connsiteY21" fmla="*/ 47434 h 756189"/>
              <a:gd name="connsiteX22" fmla="*/ 612332 w 722169"/>
              <a:gd name="connsiteY22" fmla="*/ 485584 h 756189"/>
              <a:gd name="connsiteX23" fmla="*/ 393257 w 722169"/>
              <a:gd name="connsiteY23" fmla="*/ 619887 h 756189"/>
              <a:gd name="connsiteX24" fmla="*/ 47880 w 722169"/>
              <a:gd name="connsiteY24" fmla="*/ 697992 h 756189"/>
              <a:gd name="connsiteX25" fmla="*/ 182373 w 722169"/>
              <a:gd name="connsiteY25" fmla="*/ 562642 h 756189"/>
              <a:gd name="connsiteX26" fmla="*/ 190755 w 722169"/>
              <a:gd name="connsiteY26" fmla="*/ 584359 h 756189"/>
              <a:gd name="connsiteX27" fmla="*/ 212663 w 722169"/>
              <a:gd name="connsiteY27" fmla="*/ 598837 h 756189"/>
              <a:gd name="connsiteX28" fmla="*/ 222188 w 722169"/>
              <a:gd name="connsiteY28" fmla="*/ 596932 h 756189"/>
              <a:gd name="connsiteX29" fmla="*/ 234761 w 722169"/>
              <a:gd name="connsiteY29" fmla="*/ 565691 h 756189"/>
              <a:gd name="connsiteX30" fmla="*/ 234761 w 722169"/>
              <a:gd name="connsiteY30" fmla="*/ 565690 h 756189"/>
              <a:gd name="connsiteX31" fmla="*/ 220473 w 722169"/>
              <a:gd name="connsiteY31" fmla="*/ 525399 h 756189"/>
              <a:gd name="connsiteX32" fmla="*/ 217140 w 722169"/>
              <a:gd name="connsiteY32" fmla="*/ 513112 h 756189"/>
              <a:gd name="connsiteX33" fmla="*/ 217140 w 722169"/>
              <a:gd name="connsiteY33" fmla="*/ 512540 h 756189"/>
              <a:gd name="connsiteX34" fmla="*/ 233808 w 722169"/>
              <a:gd name="connsiteY34" fmla="*/ 232600 h 756189"/>
              <a:gd name="connsiteX35" fmla="*/ 470790 w 722169"/>
              <a:gd name="connsiteY35" fmla="*/ 143732 h 756189"/>
              <a:gd name="connsiteX36" fmla="*/ 469075 w 722169"/>
              <a:gd name="connsiteY36" fmla="*/ 468916 h 756189"/>
              <a:gd name="connsiteX37" fmla="*/ 500851 w 722169"/>
              <a:gd name="connsiteY37" fmla="*/ 480068 h 756189"/>
              <a:gd name="connsiteX38" fmla="*/ 512004 w 722169"/>
              <a:gd name="connsiteY38" fmla="*/ 448292 h 756189"/>
              <a:gd name="connsiteX39" fmla="*/ 511176 w 722169"/>
              <a:gd name="connsiteY39" fmla="*/ 446722 h 756189"/>
              <a:gd name="connsiteX40" fmla="*/ 497079 w 722169"/>
              <a:gd name="connsiteY40" fmla="*/ 417290 h 756189"/>
              <a:gd name="connsiteX41" fmla="*/ 674149 w 722169"/>
              <a:gd name="connsiteY41" fmla="*/ 403384 h 756189"/>
              <a:gd name="connsiteX42" fmla="*/ 612332 w 722169"/>
              <a:gd name="connsiteY42" fmla="*/ 485584 h 75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22169" h="756189">
                <a:moveTo>
                  <a:pt x="717202" y="383095"/>
                </a:moveTo>
                <a:cubicBezTo>
                  <a:pt x="688627" y="322135"/>
                  <a:pt x="563945" y="346996"/>
                  <a:pt x="480315" y="371951"/>
                </a:cubicBezTo>
                <a:cubicBezTo>
                  <a:pt x="445644" y="252508"/>
                  <a:pt x="497556" y="179832"/>
                  <a:pt x="523368" y="152876"/>
                </a:cubicBezTo>
                <a:cubicBezTo>
                  <a:pt x="536203" y="160770"/>
                  <a:pt x="550972" y="164956"/>
                  <a:pt x="566040" y="164973"/>
                </a:cubicBezTo>
                <a:cubicBezTo>
                  <a:pt x="611596" y="165026"/>
                  <a:pt x="648569" y="128138"/>
                  <a:pt x="648621" y="82582"/>
                </a:cubicBezTo>
                <a:cubicBezTo>
                  <a:pt x="648674" y="37026"/>
                  <a:pt x="611786" y="53"/>
                  <a:pt x="566230" y="0"/>
                </a:cubicBezTo>
                <a:cubicBezTo>
                  <a:pt x="520674" y="-53"/>
                  <a:pt x="483701" y="36835"/>
                  <a:pt x="483648" y="82391"/>
                </a:cubicBezTo>
                <a:cubicBezTo>
                  <a:pt x="483648" y="82423"/>
                  <a:pt x="483648" y="82455"/>
                  <a:pt x="483648" y="82486"/>
                </a:cubicBezTo>
                <a:cubicBezTo>
                  <a:pt x="483669" y="87085"/>
                  <a:pt x="484084" y="91674"/>
                  <a:pt x="484887" y="96202"/>
                </a:cubicBezTo>
                <a:cubicBezTo>
                  <a:pt x="346394" y="92678"/>
                  <a:pt x="248857" y="129064"/>
                  <a:pt x="194755" y="204692"/>
                </a:cubicBezTo>
                <a:cubicBezTo>
                  <a:pt x="125795" y="300895"/>
                  <a:pt x="146083" y="434911"/>
                  <a:pt x="167990" y="515302"/>
                </a:cubicBezTo>
                <a:cubicBezTo>
                  <a:pt x="97315" y="560260"/>
                  <a:pt x="-26415" y="651034"/>
                  <a:pt x="5018" y="718090"/>
                </a:cubicBezTo>
                <a:cubicBezTo>
                  <a:pt x="17591" y="744664"/>
                  <a:pt x="49690" y="756190"/>
                  <a:pt x="93600" y="756190"/>
                </a:cubicBezTo>
                <a:cubicBezTo>
                  <a:pt x="176658" y="756190"/>
                  <a:pt x="301531" y="715804"/>
                  <a:pt x="413830" y="663130"/>
                </a:cubicBezTo>
                <a:cubicBezTo>
                  <a:pt x="504985" y="620268"/>
                  <a:pt x="586519" y="570166"/>
                  <a:pt x="643193" y="522065"/>
                </a:cubicBezTo>
                <a:cubicBezTo>
                  <a:pt x="709201" y="465487"/>
                  <a:pt x="733680" y="418909"/>
                  <a:pt x="717202" y="383095"/>
                </a:cubicBezTo>
                <a:close/>
                <a:moveTo>
                  <a:pt x="566040" y="47434"/>
                </a:moveTo>
                <a:cubicBezTo>
                  <a:pt x="585294" y="47382"/>
                  <a:pt x="600944" y="62947"/>
                  <a:pt x="600997" y="82201"/>
                </a:cubicBezTo>
                <a:cubicBezTo>
                  <a:pt x="601049" y="101454"/>
                  <a:pt x="585484" y="117105"/>
                  <a:pt x="566231" y="117157"/>
                </a:cubicBezTo>
                <a:cubicBezTo>
                  <a:pt x="546977" y="117210"/>
                  <a:pt x="531327" y="101644"/>
                  <a:pt x="531274" y="82391"/>
                </a:cubicBezTo>
                <a:cubicBezTo>
                  <a:pt x="531274" y="82328"/>
                  <a:pt x="531274" y="82264"/>
                  <a:pt x="531274" y="82201"/>
                </a:cubicBezTo>
                <a:cubicBezTo>
                  <a:pt x="531326" y="63022"/>
                  <a:pt x="546861" y="47487"/>
                  <a:pt x="566040" y="47434"/>
                </a:cubicBezTo>
                <a:close/>
                <a:moveTo>
                  <a:pt x="612332" y="485584"/>
                </a:moveTo>
                <a:cubicBezTo>
                  <a:pt x="558801" y="531114"/>
                  <a:pt x="481077" y="578739"/>
                  <a:pt x="393257" y="619887"/>
                </a:cubicBezTo>
                <a:cubicBezTo>
                  <a:pt x="186755" y="716947"/>
                  <a:pt x="57596" y="718661"/>
                  <a:pt x="47880" y="697992"/>
                </a:cubicBezTo>
                <a:cubicBezTo>
                  <a:pt x="43022" y="687610"/>
                  <a:pt x="67406" y="637508"/>
                  <a:pt x="182373" y="562642"/>
                </a:cubicBezTo>
                <a:cubicBezTo>
                  <a:pt x="186850" y="575024"/>
                  <a:pt x="190088" y="582739"/>
                  <a:pt x="190755" y="584359"/>
                </a:cubicBezTo>
                <a:cubicBezTo>
                  <a:pt x="194496" y="593139"/>
                  <a:pt x="203118" y="598837"/>
                  <a:pt x="212663" y="598837"/>
                </a:cubicBezTo>
                <a:cubicBezTo>
                  <a:pt x="215937" y="598886"/>
                  <a:pt x="219184" y="598236"/>
                  <a:pt x="222188" y="596932"/>
                </a:cubicBezTo>
                <a:cubicBezTo>
                  <a:pt x="234286" y="591777"/>
                  <a:pt x="239916" y="577790"/>
                  <a:pt x="234761" y="565691"/>
                </a:cubicBezTo>
                <a:cubicBezTo>
                  <a:pt x="234761" y="565691"/>
                  <a:pt x="234761" y="565690"/>
                  <a:pt x="234761" y="565690"/>
                </a:cubicBezTo>
                <a:cubicBezTo>
                  <a:pt x="234761" y="565118"/>
                  <a:pt x="228093" y="549783"/>
                  <a:pt x="220473" y="525399"/>
                </a:cubicBezTo>
                <a:cubicBezTo>
                  <a:pt x="220484" y="521078"/>
                  <a:pt x="219332" y="516835"/>
                  <a:pt x="217140" y="513112"/>
                </a:cubicBezTo>
                <a:cubicBezTo>
                  <a:pt x="217140" y="513112"/>
                  <a:pt x="217140" y="513112"/>
                  <a:pt x="217140" y="512540"/>
                </a:cubicBezTo>
                <a:cubicBezTo>
                  <a:pt x="196756" y="441960"/>
                  <a:pt x="173800" y="316420"/>
                  <a:pt x="233808" y="232600"/>
                </a:cubicBezTo>
                <a:cubicBezTo>
                  <a:pt x="276671" y="172783"/>
                  <a:pt x="355919" y="143161"/>
                  <a:pt x="470790" y="143732"/>
                </a:cubicBezTo>
                <a:cubicBezTo>
                  <a:pt x="431071" y="198691"/>
                  <a:pt x="385065" y="308610"/>
                  <a:pt x="469075" y="468916"/>
                </a:cubicBezTo>
                <a:cubicBezTo>
                  <a:pt x="474770" y="480770"/>
                  <a:pt x="488997" y="485763"/>
                  <a:pt x="500851" y="480068"/>
                </a:cubicBezTo>
                <a:cubicBezTo>
                  <a:pt x="512705" y="474373"/>
                  <a:pt x="517699" y="460146"/>
                  <a:pt x="512004" y="448292"/>
                </a:cubicBezTo>
                <a:cubicBezTo>
                  <a:pt x="511747" y="447759"/>
                  <a:pt x="511472" y="447235"/>
                  <a:pt x="511176" y="446722"/>
                </a:cubicBezTo>
                <a:cubicBezTo>
                  <a:pt x="505842" y="436626"/>
                  <a:pt x="501651" y="426815"/>
                  <a:pt x="497079" y="417290"/>
                </a:cubicBezTo>
                <a:cubicBezTo>
                  <a:pt x="619380" y="380809"/>
                  <a:pt x="669672" y="393763"/>
                  <a:pt x="674149" y="403384"/>
                </a:cubicBezTo>
                <a:cubicBezTo>
                  <a:pt x="676530" y="408813"/>
                  <a:pt x="670815" y="435578"/>
                  <a:pt x="612332" y="485584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76" name="Freeform: Shape 10"/>
          <p:cNvSpPr/>
          <p:nvPr/>
        </p:nvSpPr>
        <p:spPr>
          <a:xfrm>
            <a:off x="5005767" y="4926409"/>
            <a:ext cx="492940" cy="204090"/>
          </a:xfrm>
          <a:custGeom>
            <a:avLst/>
            <a:gdLst>
              <a:gd name="connsiteX0" fmla="*/ 710755 w 733901"/>
              <a:gd name="connsiteY0" fmla="*/ 63628 h 303856"/>
              <a:gd name="connsiteX1" fmla="*/ 682180 w 733901"/>
              <a:gd name="connsiteY1" fmla="*/ 63628 h 303856"/>
              <a:gd name="connsiteX2" fmla="*/ 672655 w 733901"/>
              <a:gd name="connsiteY2" fmla="*/ 44578 h 303856"/>
              <a:gd name="connsiteX3" fmla="*/ 609695 w 733901"/>
              <a:gd name="connsiteY3" fmla="*/ 286 h 303856"/>
              <a:gd name="connsiteX4" fmla="*/ 539592 w 733901"/>
              <a:gd name="connsiteY4" fmla="*/ 20860 h 303856"/>
              <a:gd name="connsiteX5" fmla="*/ 476441 w 733901"/>
              <a:gd name="connsiteY5" fmla="*/ 96 h 303856"/>
              <a:gd name="connsiteX6" fmla="*/ 412718 w 733901"/>
              <a:gd name="connsiteY6" fmla="*/ 44578 h 303856"/>
              <a:gd name="connsiteX7" fmla="*/ 403193 w 733901"/>
              <a:gd name="connsiteY7" fmla="*/ 63628 h 303856"/>
              <a:gd name="connsiteX8" fmla="*/ 331375 w 733901"/>
              <a:gd name="connsiteY8" fmla="*/ 63628 h 303856"/>
              <a:gd name="connsiteX9" fmla="*/ 321850 w 733901"/>
              <a:gd name="connsiteY9" fmla="*/ 44578 h 303856"/>
              <a:gd name="connsiteX10" fmla="*/ 258794 w 733901"/>
              <a:gd name="connsiteY10" fmla="*/ 286 h 303856"/>
              <a:gd name="connsiteX11" fmla="*/ 188786 w 733901"/>
              <a:gd name="connsiteY11" fmla="*/ 20860 h 303856"/>
              <a:gd name="connsiteX12" fmla="*/ 125635 w 733901"/>
              <a:gd name="connsiteY12" fmla="*/ 96 h 303856"/>
              <a:gd name="connsiteX13" fmla="*/ 61913 w 733901"/>
              <a:gd name="connsiteY13" fmla="*/ 44578 h 303856"/>
              <a:gd name="connsiteX14" fmla="*/ 52388 w 733901"/>
              <a:gd name="connsiteY14" fmla="*/ 63628 h 303856"/>
              <a:gd name="connsiteX15" fmla="*/ 23813 w 733901"/>
              <a:gd name="connsiteY15" fmla="*/ 63628 h 303856"/>
              <a:gd name="connsiteX16" fmla="*/ 0 w 733901"/>
              <a:gd name="connsiteY16" fmla="*/ 87440 h 303856"/>
              <a:gd name="connsiteX17" fmla="*/ 23813 w 733901"/>
              <a:gd name="connsiteY17" fmla="*/ 111253 h 303856"/>
              <a:gd name="connsiteX18" fmla="*/ 45053 w 733901"/>
              <a:gd name="connsiteY18" fmla="*/ 111253 h 303856"/>
              <a:gd name="connsiteX19" fmla="*/ 175736 w 733901"/>
              <a:gd name="connsiteY19" fmla="*/ 298705 h 303856"/>
              <a:gd name="connsiteX20" fmla="*/ 205454 w 733901"/>
              <a:gd name="connsiteY20" fmla="*/ 298705 h 303856"/>
              <a:gd name="connsiteX21" fmla="*/ 338804 w 733901"/>
              <a:gd name="connsiteY21" fmla="*/ 111443 h 303856"/>
              <a:gd name="connsiteX22" fmla="*/ 396907 w 733901"/>
              <a:gd name="connsiteY22" fmla="*/ 111443 h 303856"/>
              <a:gd name="connsiteX23" fmla="*/ 525494 w 733901"/>
              <a:gd name="connsiteY23" fmla="*/ 298705 h 303856"/>
              <a:gd name="connsiteX24" fmla="*/ 555117 w 733901"/>
              <a:gd name="connsiteY24" fmla="*/ 298705 h 303856"/>
              <a:gd name="connsiteX25" fmla="*/ 688467 w 733901"/>
              <a:gd name="connsiteY25" fmla="*/ 111443 h 303856"/>
              <a:gd name="connsiteX26" fmla="*/ 710089 w 733901"/>
              <a:gd name="connsiteY26" fmla="*/ 111443 h 303856"/>
              <a:gd name="connsiteX27" fmla="*/ 733901 w 733901"/>
              <a:gd name="connsiteY27" fmla="*/ 87631 h 303856"/>
              <a:gd name="connsiteX28" fmla="*/ 710089 w 733901"/>
              <a:gd name="connsiteY28" fmla="*/ 63818 h 303856"/>
              <a:gd name="connsiteX29" fmla="*/ 190595 w 733901"/>
              <a:gd name="connsiteY29" fmla="*/ 248984 h 303856"/>
              <a:gd name="connsiteX30" fmla="*/ 103822 w 733901"/>
              <a:gd name="connsiteY30" fmla="*/ 70105 h 303856"/>
              <a:gd name="connsiteX31" fmla="*/ 131254 w 733901"/>
              <a:gd name="connsiteY31" fmla="*/ 47911 h 303856"/>
              <a:gd name="connsiteX32" fmla="*/ 133540 w 733901"/>
              <a:gd name="connsiteY32" fmla="*/ 47911 h 303856"/>
              <a:gd name="connsiteX33" fmla="*/ 171640 w 733901"/>
              <a:gd name="connsiteY33" fmla="*/ 68390 h 303856"/>
              <a:gd name="connsiteX34" fmla="*/ 205420 w 733901"/>
              <a:gd name="connsiteY34" fmla="*/ 69828 h 303856"/>
              <a:gd name="connsiteX35" fmla="*/ 205835 w 733901"/>
              <a:gd name="connsiteY35" fmla="*/ 69438 h 303856"/>
              <a:gd name="connsiteX36" fmla="*/ 254508 w 733901"/>
              <a:gd name="connsiteY36" fmla="*/ 48102 h 303856"/>
              <a:gd name="connsiteX37" fmla="*/ 282892 w 733901"/>
              <a:gd name="connsiteY37" fmla="*/ 70105 h 303856"/>
              <a:gd name="connsiteX38" fmla="*/ 190595 w 733901"/>
              <a:gd name="connsiteY38" fmla="*/ 248984 h 303856"/>
              <a:gd name="connsiteX39" fmla="*/ 540639 w 733901"/>
              <a:gd name="connsiteY39" fmla="*/ 248984 h 303856"/>
              <a:gd name="connsiteX40" fmla="*/ 453866 w 733901"/>
              <a:gd name="connsiteY40" fmla="*/ 70105 h 303856"/>
              <a:gd name="connsiteX41" fmla="*/ 481298 w 733901"/>
              <a:gd name="connsiteY41" fmla="*/ 47911 h 303856"/>
              <a:gd name="connsiteX42" fmla="*/ 483489 w 733901"/>
              <a:gd name="connsiteY42" fmla="*/ 47911 h 303856"/>
              <a:gd name="connsiteX43" fmla="*/ 521589 w 733901"/>
              <a:gd name="connsiteY43" fmla="*/ 68390 h 303856"/>
              <a:gd name="connsiteX44" fmla="*/ 555506 w 733901"/>
              <a:gd name="connsiteY44" fmla="*/ 69789 h 303856"/>
              <a:gd name="connsiteX45" fmla="*/ 555879 w 733901"/>
              <a:gd name="connsiteY45" fmla="*/ 69438 h 303856"/>
              <a:gd name="connsiteX46" fmla="*/ 604552 w 733901"/>
              <a:gd name="connsiteY46" fmla="*/ 48102 h 303856"/>
              <a:gd name="connsiteX47" fmla="*/ 632936 w 733901"/>
              <a:gd name="connsiteY47" fmla="*/ 70105 h 303856"/>
              <a:gd name="connsiteX48" fmla="*/ 540639 w 733901"/>
              <a:gd name="connsiteY48" fmla="*/ 248984 h 30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33901" h="303856">
                <a:moveTo>
                  <a:pt x="710755" y="63628"/>
                </a:moveTo>
                <a:lnTo>
                  <a:pt x="682180" y="63628"/>
                </a:lnTo>
                <a:cubicBezTo>
                  <a:pt x="679655" y="56973"/>
                  <a:pt x="676463" y="50591"/>
                  <a:pt x="672655" y="44578"/>
                </a:cubicBezTo>
                <a:cubicBezTo>
                  <a:pt x="652177" y="11812"/>
                  <a:pt x="627126" y="2382"/>
                  <a:pt x="609695" y="286"/>
                </a:cubicBezTo>
                <a:cubicBezTo>
                  <a:pt x="584628" y="-1379"/>
                  <a:pt x="559783" y="5912"/>
                  <a:pt x="539592" y="20860"/>
                </a:cubicBezTo>
                <a:cubicBezTo>
                  <a:pt x="521790" y="6448"/>
                  <a:pt x="499322" y="-940"/>
                  <a:pt x="476441" y="96"/>
                </a:cubicBezTo>
                <a:cubicBezTo>
                  <a:pt x="459105" y="1620"/>
                  <a:pt x="433959" y="10573"/>
                  <a:pt x="412718" y="44578"/>
                </a:cubicBezTo>
                <a:cubicBezTo>
                  <a:pt x="408935" y="50605"/>
                  <a:pt x="405745" y="56985"/>
                  <a:pt x="403193" y="63628"/>
                </a:cubicBezTo>
                <a:lnTo>
                  <a:pt x="331375" y="63628"/>
                </a:lnTo>
                <a:cubicBezTo>
                  <a:pt x="328810" y="56990"/>
                  <a:pt x="325621" y="50612"/>
                  <a:pt x="321850" y="44578"/>
                </a:cubicBezTo>
                <a:cubicBezTo>
                  <a:pt x="301371" y="11812"/>
                  <a:pt x="276320" y="2382"/>
                  <a:pt x="258794" y="286"/>
                </a:cubicBezTo>
                <a:cubicBezTo>
                  <a:pt x="233756" y="-1381"/>
                  <a:pt x="208941" y="5912"/>
                  <a:pt x="188786" y="20860"/>
                </a:cubicBezTo>
                <a:cubicBezTo>
                  <a:pt x="170984" y="6448"/>
                  <a:pt x="148517" y="-940"/>
                  <a:pt x="125635" y="96"/>
                </a:cubicBezTo>
                <a:cubicBezTo>
                  <a:pt x="108204" y="1620"/>
                  <a:pt x="83058" y="10573"/>
                  <a:pt x="61913" y="44578"/>
                </a:cubicBezTo>
                <a:cubicBezTo>
                  <a:pt x="58091" y="50583"/>
                  <a:pt x="54898" y="56967"/>
                  <a:pt x="52388" y="63628"/>
                </a:cubicBezTo>
                <a:lnTo>
                  <a:pt x="23813" y="63628"/>
                </a:lnTo>
                <a:cubicBezTo>
                  <a:pt x="10661" y="63628"/>
                  <a:pt x="0" y="74289"/>
                  <a:pt x="0" y="87440"/>
                </a:cubicBezTo>
                <a:cubicBezTo>
                  <a:pt x="0" y="100591"/>
                  <a:pt x="10661" y="111253"/>
                  <a:pt x="23813" y="111253"/>
                </a:cubicBezTo>
                <a:lnTo>
                  <a:pt x="45053" y="111253"/>
                </a:lnTo>
                <a:cubicBezTo>
                  <a:pt x="49816" y="156877"/>
                  <a:pt x="77819" y="220600"/>
                  <a:pt x="175736" y="298705"/>
                </a:cubicBezTo>
                <a:cubicBezTo>
                  <a:pt x="184452" y="305574"/>
                  <a:pt x="196739" y="305574"/>
                  <a:pt x="205454" y="298705"/>
                </a:cubicBezTo>
                <a:cubicBezTo>
                  <a:pt x="289084" y="232030"/>
                  <a:pt x="334423" y="167641"/>
                  <a:pt x="338804" y="111443"/>
                </a:cubicBezTo>
                <a:lnTo>
                  <a:pt x="396907" y="111443"/>
                </a:lnTo>
                <a:cubicBezTo>
                  <a:pt x="399764" y="156877"/>
                  <a:pt x="428149" y="220600"/>
                  <a:pt x="525494" y="298705"/>
                </a:cubicBezTo>
                <a:cubicBezTo>
                  <a:pt x="534179" y="305559"/>
                  <a:pt x="546432" y="305559"/>
                  <a:pt x="555117" y="298705"/>
                </a:cubicBezTo>
                <a:cubicBezTo>
                  <a:pt x="638842" y="232030"/>
                  <a:pt x="684180" y="167641"/>
                  <a:pt x="688467" y="111443"/>
                </a:cubicBezTo>
                <a:lnTo>
                  <a:pt x="710089" y="111443"/>
                </a:lnTo>
                <a:cubicBezTo>
                  <a:pt x="723240" y="111443"/>
                  <a:pt x="733901" y="100782"/>
                  <a:pt x="733901" y="87631"/>
                </a:cubicBezTo>
                <a:cubicBezTo>
                  <a:pt x="733901" y="74479"/>
                  <a:pt x="723240" y="63818"/>
                  <a:pt x="710089" y="63818"/>
                </a:cubicBezTo>
                <a:close/>
                <a:moveTo>
                  <a:pt x="190595" y="248984"/>
                </a:moveTo>
                <a:cubicBezTo>
                  <a:pt x="125444" y="193358"/>
                  <a:pt x="72390" y="120587"/>
                  <a:pt x="103822" y="70105"/>
                </a:cubicBezTo>
                <a:cubicBezTo>
                  <a:pt x="112490" y="56293"/>
                  <a:pt x="121729" y="48769"/>
                  <a:pt x="131254" y="47911"/>
                </a:cubicBezTo>
                <a:lnTo>
                  <a:pt x="133540" y="47911"/>
                </a:lnTo>
                <a:cubicBezTo>
                  <a:pt x="149352" y="47911"/>
                  <a:pt x="166878" y="62866"/>
                  <a:pt x="171640" y="68390"/>
                </a:cubicBezTo>
                <a:cubicBezTo>
                  <a:pt x="180571" y="78115"/>
                  <a:pt x="195695" y="78759"/>
                  <a:pt x="205420" y="69828"/>
                </a:cubicBezTo>
                <a:cubicBezTo>
                  <a:pt x="205560" y="69700"/>
                  <a:pt x="205698" y="69570"/>
                  <a:pt x="205835" y="69438"/>
                </a:cubicBezTo>
                <a:cubicBezTo>
                  <a:pt x="212884" y="62675"/>
                  <a:pt x="235268" y="45721"/>
                  <a:pt x="254508" y="48102"/>
                </a:cubicBezTo>
                <a:cubicBezTo>
                  <a:pt x="266877" y="50622"/>
                  <a:pt x="277368" y="58755"/>
                  <a:pt x="282892" y="70105"/>
                </a:cubicBezTo>
                <a:cubicBezTo>
                  <a:pt x="319088" y="128112"/>
                  <a:pt x="234982" y="211075"/>
                  <a:pt x="190595" y="248984"/>
                </a:cubicBezTo>
                <a:close/>
                <a:moveTo>
                  <a:pt x="540639" y="248984"/>
                </a:moveTo>
                <a:cubicBezTo>
                  <a:pt x="475679" y="193358"/>
                  <a:pt x="422434" y="120587"/>
                  <a:pt x="453866" y="70105"/>
                </a:cubicBezTo>
                <a:cubicBezTo>
                  <a:pt x="462439" y="56293"/>
                  <a:pt x="471678" y="48769"/>
                  <a:pt x="481298" y="47911"/>
                </a:cubicBezTo>
                <a:lnTo>
                  <a:pt x="483489" y="47911"/>
                </a:lnTo>
                <a:cubicBezTo>
                  <a:pt x="499300" y="47911"/>
                  <a:pt x="516827" y="62866"/>
                  <a:pt x="521589" y="68390"/>
                </a:cubicBezTo>
                <a:cubicBezTo>
                  <a:pt x="530569" y="78142"/>
                  <a:pt x="545753" y="78769"/>
                  <a:pt x="555506" y="69789"/>
                </a:cubicBezTo>
                <a:cubicBezTo>
                  <a:pt x="555631" y="69673"/>
                  <a:pt x="555756" y="69556"/>
                  <a:pt x="555879" y="69438"/>
                </a:cubicBezTo>
                <a:cubicBezTo>
                  <a:pt x="562832" y="62675"/>
                  <a:pt x="585216" y="45721"/>
                  <a:pt x="604552" y="48102"/>
                </a:cubicBezTo>
                <a:cubicBezTo>
                  <a:pt x="616908" y="50649"/>
                  <a:pt x="627389" y="58773"/>
                  <a:pt x="632936" y="70105"/>
                </a:cubicBezTo>
                <a:cubicBezTo>
                  <a:pt x="669036" y="128112"/>
                  <a:pt x="584930" y="211075"/>
                  <a:pt x="540639" y="248984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77" name="Freeform: Shape 11"/>
          <p:cNvSpPr/>
          <p:nvPr/>
        </p:nvSpPr>
        <p:spPr>
          <a:xfrm>
            <a:off x="1722982" y="2639516"/>
            <a:ext cx="465316" cy="439908"/>
          </a:xfrm>
          <a:custGeom>
            <a:avLst/>
            <a:gdLst>
              <a:gd name="connsiteX0" fmla="*/ 677132 w 692300"/>
              <a:gd name="connsiteY0" fmla="*/ 121481 h 654499"/>
              <a:gd name="connsiteX1" fmla="*/ 360236 w 692300"/>
              <a:gd name="connsiteY1" fmla="*/ 1466 h 654499"/>
              <a:gd name="connsiteX2" fmla="*/ 343852 w 692300"/>
              <a:gd name="connsiteY2" fmla="*/ 1466 h 654499"/>
              <a:gd name="connsiteX3" fmla="*/ 24194 w 692300"/>
              <a:gd name="connsiteY3" fmla="*/ 114528 h 654499"/>
              <a:gd name="connsiteX4" fmla="*/ 13716 w 692300"/>
              <a:gd name="connsiteY4" fmla="*/ 122052 h 654499"/>
              <a:gd name="connsiteX5" fmla="*/ 476 w 692300"/>
              <a:gd name="connsiteY5" fmla="*/ 143198 h 654499"/>
              <a:gd name="connsiteX6" fmla="*/ 0 w 692300"/>
              <a:gd name="connsiteY6" fmla="*/ 444378 h 654499"/>
              <a:gd name="connsiteX7" fmla="*/ 23906 w 692300"/>
              <a:gd name="connsiteY7" fmla="*/ 468288 h 654499"/>
              <a:gd name="connsiteX8" fmla="*/ 24194 w 692300"/>
              <a:gd name="connsiteY8" fmla="*/ 468286 h 654499"/>
              <a:gd name="connsiteX9" fmla="*/ 24194 w 692300"/>
              <a:gd name="connsiteY9" fmla="*/ 468286 h 654499"/>
              <a:gd name="connsiteX10" fmla="*/ 48006 w 692300"/>
              <a:gd name="connsiteY10" fmla="*/ 444569 h 654499"/>
              <a:gd name="connsiteX11" fmla="*/ 48387 w 692300"/>
              <a:gd name="connsiteY11" fmla="*/ 169106 h 654499"/>
              <a:gd name="connsiteX12" fmla="*/ 123539 w 692300"/>
              <a:gd name="connsiteY12" fmla="*/ 199205 h 654499"/>
              <a:gd name="connsiteX13" fmla="*/ 123539 w 692300"/>
              <a:gd name="connsiteY13" fmla="*/ 581443 h 654499"/>
              <a:gd name="connsiteX14" fmla="*/ 134398 w 692300"/>
              <a:gd name="connsiteY14" fmla="*/ 601350 h 654499"/>
              <a:gd name="connsiteX15" fmla="*/ 343948 w 692300"/>
              <a:gd name="connsiteY15" fmla="*/ 654500 h 654499"/>
              <a:gd name="connsiteX16" fmla="*/ 568833 w 692300"/>
              <a:gd name="connsiteY16" fmla="*/ 603065 h 654499"/>
              <a:gd name="connsiteX17" fmla="*/ 582740 w 692300"/>
              <a:gd name="connsiteY17" fmla="*/ 581443 h 654499"/>
              <a:gd name="connsiteX18" fmla="*/ 582740 w 692300"/>
              <a:gd name="connsiteY18" fmla="*/ 202158 h 654499"/>
              <a:gd name="connsiteX19" fmla="*/ 676942 w 692300"/>
              <a:gd name="connsiteY19" fmla="*/ 165391 h 654499"/>
              <a:gd name="connsiteX20" fmla="*/ 690770 w 692300"/>
              <a:gd name="connsiteY20" fmla="*/ 134833 h 654499"/>
              <a:gd name="connsiteX21" fmla="*/ 676942 w 692300"/>
              <a:gd name="connsiteY21" fmla="*/ 121005 h 654499"/>
              <a:gd name="connsiteX22" fmla="*/ 535591 w 692300"/>
              <a:gd name="connsiteY22" fmla="*/ 565727 h 654499"/>
              <a:gd name="connsiteX23" fmla="*/ 171164 w 692300"/>
              <a:gd name="connsiteY23" fmla="*/ 567537 h 654499"/>
              <a:gd name="connsiteX24" fmla="*/ 171164 w 692300"/>
              <a:gd name="connsiteY24" fmla="*/ 218160 h 654499"/>
              <a:gd name="connsiteX25" fmla="*/ 345281 w 692300"/>
              <a:gd name="connsiteY25" fmla="*/ 288073 h 654499"/>
              <a:gd name="connsiteX26" fmla="*/ 354140 w 692300"/>
              <a:gd name="connsiteY26" fmla="*/ 289788 h 654499"/>
              <a:gd name="connsiteX27" fmla="*/ 362807 w 692300"/>
              <a:gd name="connsiteY27" fmla="*/ 288168 h 654499"/>
              <a:gd name="connsiteX28" fmla="*/ 535591 w 692300"/>
              <a:gd name="connsiteY28" fmla="*/ 220731 h 654499"/>
              <a:gd name="connsiteX29" fmla="*/ 354616 w 692300"/>
              <a:gd name="connsiteY29" fmla="*/ 240353 h 654499"/>
              <a:gd name="connsiteX30" fmla="*/ 100394 w 692300"/>
              <a:gd name="connsiteY30" fmla="*/ 138340 h 654499"/>
              <a:gd name="connsiteX31" fmla="*/ 352044 w 692300"/>
              <a:gd name="connsiteY31" fmla="*/ 49091 h 654499"/>
              <a:gd name="connsiteX32" fmla="*/ 602742 w 692300"/>
              <a:gd name="connsiteY32" fmla="*/ 143579 h 65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2300" h="654499">
                <a:moveTo>
                  <a:pt x="677132" y="121481"/>
                </a:moveTo>
                <a:lnTo>
                  <a:pt x="360236" y="1466"/>
                </a:lnTo>
                <a:cubicBezTo>
                  <a:pt x="354949" y="-489"/>
                  <a:pt x="349139" y="-489"/>
                  <a:pt x="343852" y="1466"/>
                </a:cubicBezTo>
                <a:lnTo>
                  <a:pt x="24194" y="114528"/>
                </a:lnTo>
                <a:cubicBezTo>
                  <a:pt x="20078" y="116029"/>
                  <a:pt x="16453" y="118631"/>
                  <a:pt x="13716" y="122052"/>
                </a:cubicBezTo>
                <a:cubicBezTo>
                  <a:pt x="5668" y="126040"/>
                  <a:pt x="548" y="134217"/>
                  <a:pt x="476" y="143198"/>
                </a:cubicBezTo>
                <a:lnTo>
                  <a:pt x="0" y="444378"/>
                </a:lnTo>
                <a:cubicBezTo>
                  <a:pt x="-1" y="457582"/>
                  <a:pt x="10702" y="468287"/>
                  <a:pt x="23906" y="468288"/>
                </a:cubicBezTo>
                <a:cubicBezTo>
                  <a:pt x="24002" y="468288"/>
                  <a:pt x="24098" y="468287"/>
                  <a:pt x="24194" y="468286"/>
                </a:cubicBezTo>
                <a:lnTo>
                  <a:pt x="24194" y="468286"/>
                </a:lnTo>
                <a:cubicBezTo>
                  <a:pt x="37308" y="468286"/>
                  <a:pt x="47954" y="457683"/>
                  <a:pt x="48006" y="444569"/>
                </a:cubicBezTo>
                <a:lnTo>
                  <a:pt x="48387" y="169106"/>
                </a:lnTo>
                <a:lnTo>
                  <a:pt x="123539" y="199205"/>
                </a:lnTo>
                <a:lnTo>
                  <a:pt x="123539" y="581443"/>
                </a:lnTo>
                <a:cubicBezTo>
                  <a:pt x="123511" y="589500"/>
                  <a:pt x="127608" y="597012"/>
                  <a:pt x="134398" y="601350"/>
                </a:cubicBezTo>
                <a:cubicBezTo>
                  <a:pt x="139256" y="604589"/>
                  <a:pt x="218408" y="654500"/>
                  <a:pt x="343948" y="654500"/>
                </a:cubicBezTo>
                <a:cubicBezTo>
                  <a:pt x="421737" y="653731"/>
                  <a:pt x="498444" y="636187"/>
                  <a:pt x="568833" y="603065"/>
                </a:cubicBezTo>
                <a:cubicBezTo>
                  <a:pt x="577328" y="599232"/>
                  <a:pt x="582775" y="590763"/>
                  <a:pt x="582740" y="581443"/>
                </a:cubicBezTo>
                <a:lnTo>
                  <a:pt x="582740" y="202158"/>
                </a:lnTo>
                <a:lnTo>
                  <a:pt x="676942" y="165391"/>
                </a:lnTo>
                <a:cubicBezTo>
                  <a:pt x="689199" y="160771"/>
                  <a:pt x="695390" y="147090"/>
                  <a:pt x="690770" y="134833"/>
                </a:cubicBezTo>
                <a:cubicBezTo>
                  <a:pt x="688364" y="128449"/>
                  <a:pt x="683326" y="123411"/>
                  <a:pt x="676942" y="121005"/>
                </a:cubicBezTo>
                <a:close/>
                <a:moveTo>
                  <a:pt x="535591" y="565727"/>
                </a:moveTo>
                <a:cubicBezTo>
                  <a:pt x="347281" y="645642"/>
                  <a:pt x="209836" y="587825"/>
                  <a:pt x="171164" y="567537"/>
                </a:cubicBezTo>
                <a:lnTo>
                  <a:pt x="171164" y="218160"/>
                </a:lnTo>
                <a:lnTo>
                  <a:pt x="345281" y="288073"/>
                </a:lnTo>
                <a:cubicBezTo>
                  <a:pt x="348099" y="289200"/>
                  <a:pt x="351105" y="289781"/>
                  <a:pt x="354140" y="289788"/>
                </a:cubicBezTo>
                <a:cubicBezTo>
                  <a:pt x="357103" y="289775"/>
                  <a:pt x="360039" y="289226"/>
                  <a:pt x="362807" y="288168"/>
                </a:cubicBezTo>
                <a:lnTo>
                  <a:pt x="535591" y="220731"/>
                </a:lnTo>
                <a:close/>
                <a:moveTo>
                  <a:pt x="354616" y="240353"/>
                </a:moveTo>
                <a:lnTo>
                  <a:pt x="100394" y="138340"/>
                </a:lnTo>
                <a:lnTo>
                  <a:pt x="352044" y="49091"/>
                </a:lnTo>
                <a:lnTo>
                  <a:pt x="602742" y="143579"/>
                </a:ln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78" name="Freeform: Shape 12"/>
          <p:cNvSpPr/>
          <p:nvPr/>
        </p:nvSpPr>
        <p:spPr>
          <a:xfrm>
            <a:off x="2828308" y="4297817"/>
            <a:ext cx="413482" cy="235146"/>
          </a:xfrm>
          <a:custGeom>
            <a:avLst/>
            <a:gdLst>
              <a:gd name="connsiteX0" fmla="*/ 603465 w 615602"/>
              <a:gd name="connsiteY0" fmla="*/ 209359 h 344997"/>
              <a:gd name="connsiteX1" fmla="*/ 589463 w 615602"/>
              <a:gd name="connsiteY1" fmla="*/ 185452 h 344997"/>
              <a:gd name="connsiteX2" fmla="*/ 507072 w 615602"/>
              <a:gd name="connsiteY2" fmla="*/ 128969 h 344997"/>
              <a:gd name="connsiteX3" fmla="*/ 507548 w 615602"/>
              <a:gd name="connsiteY3" fmla="*/ 124492 h 344997"/>
              <a:gd name="connsiteX4" fmla="*/ 507548 w 615602"/>
              <a:gd name="connsiteY4" fmla="*/ 23813 h 344997"/>
              <a:gd name="connsiteX5" fmla="*/ 483736 w 615602"/>
              <a:gd name="connsiteY5" fmla="*/ 0 h 344997"/>
              <a:gd name="connsiteX6" fmla="*/ 459923 w 615602"/>
              <a:gd name="connsiteY6" fmla="*/ 23813 h 344997"/>
              <a:gd name="connsiteX7" fmla="*/ 459923 w 615602"/>
              <a:gd name="connsiteY7" fmla="*/ 124492 h 344997"/>
              <a:gd name="connsiteX8" fmla="*/ 460876 w 615602"/>
              <a:gd name="connsiteY8" fmla="*/ 130969 h 344997"/>
              <a:gd name="connsiteX9" fmla="*/ 388390 w 615602"/>
              <a:gd name="connsiteY9" fmla="*/ 185452 h 344997"/>
              <a:gd name="connsiteX10" fmla="*/ 375055 w 615602"/>
              <a:gd name="connsiteY10" fmla="*/ 209359 h 344997"/>
              <a:gd name="connsiteX11" fmla="*/ 363435 w 615602"/>
              <a:gd name="connsiteY11" fmla="*/ 244030 h 344997"/>
              <a:gd name="connsiteX12" fmla="*/ 252183 w 615602"/>
              <a:gd name="connsiteY12" fmla="*/ 244030 h 344997"/>
              <a:gd name="connsiteX13" fmla="*/ 240562 w 615602"/>
              <a:gd name="connsiteY13" fmla="*/ 209359 h 344997"/>
              <a:gd name="connsiteX14" fmla="*/ 226942 w 615602"/>
              <a:gd name="connsiteY14" fmla="*/ 185642 h 344997"/>
              <a:gd name="connsiteX15" fmla="*/ 146551 w 615602"/>
              <a:gd name="connsiteY15" fmla="*/ 129540 h 344997"/>
              <a:gd name="connsiteX16" fmla="*/ 147027 w 615602"/>
              <a:gd name="connsiteY16" fmla="*/ 124682 h 344997"/>
              <a:gd name="connsiteX17" fmla="*/ 147027 w 615602"/>
              <a:gd name="connsiteY17" fmla="*/ 23813 h 344997"/>
              <a:gd name="connsiteX18" fmla="*/ 123214 w 615602"/>
              <a:gd name="connsiteY18" fmla="*/ 0 h 344997"/>
              <a:gd name="connsiteX19" fmla="*/ 99402 w 615602"/>
              <a:gd name="connsiteY19" fmla="*/ 23813 h 344997"/>
              <a:gd name="connsiteX20" fmla="*/ 99402 w 615602"/>
              <a:gd name="connsiteY20" fmla="*/ 124492 h 344997"/>
              <a:gd name="connsiteX21" fmla="*/ 100259 w 615602"/>
              <a:gd name="connsiteY21" fmla="*/ 130588 h 344997"/>
              <a:gd name="connsiteX22" fmla="*/ 25869 w 615602"/>
              <a:gd name="connsiteY22" fmla="*/ 185452 h 344997"/>
              <a:gd name="connsiteX23" fmla="*/ 12153 w 615602"/>
              <a:gd name="connsiteY23" fmla="*/ 209359 h 344997"/>
              <a:gd name="connsiteX24" fmla="*/ 45163 w 615602"/>
              <a:gd name="connsiteY24" fmla="*/ 332858 h 344997"/>
              <a:gd name="connsiteX25" fmla="*/ 90544 w 615602"/>
              <a:gd name="connsiteY25" fmla="*/ 344996 h 344997"/>
              <a:gd name="connsiteX26" fmla="*/ 162267 w 615602"/>
              <a:gd name="connsiteY26" fmla="*/ 344996 h 344997"/>
              <a:gd name="connsiteX27" fmla="*/ 240562 w 615602"/>
              <a:gd name="connsiteY27" fmla="*/ 299847 h 344997"/>
              <a:gd name="connsiteX28" fmla="*/ 244658 w 615602"/>
              <a:gd name="connsiteY28" fmla="*/ 291655 h 344997"/>
              <a:gd name="connsiteX29" fmla="*/ 370960 w 615602"/>
              <a:gd name="connsiteY29" fmla="*/ 291655 h 344997"/>
              <a:gd name="connsiteX30" fmla="*/ 375055 w 615602"/>
              <a:gd name="connsiteY30" fmla="*/ 299847 h 344997"/>
              <a:gd name="connsiteX31" fmla="*/ 453351 w 615602"/>
              <a:gd name="connsiteY31" fmla="*/ 344996 h 344997"/>
              <a:gd name="connsiteX32" fmla="*/ 525074 w 615602"/>
              <a:gd name="connsiteY32" fmla="*/ 344996 h 344997"/>
              <a:gd name="connsiteX33" fmla="*/ 615603 w 615602"/>
              <a:gd name="connsiteY33" fmla="*/ 254740 h 344997"/>
              <a:gd name="connsiteX34" fmla="*/ 603465 w 615602"/>
              <a:gd name="connsiteY34" fmla="*/ 209359 h 344997"/>
              <a:gd name="connsiteX35" fmla="*/ 198938 w 615602"/>
              <a:gd name="connsiteY35" fmla="*/ 276034 h 344997"/>
              <a:gd name="connsiteX36" fmla="*/ 161886 w 615602"/>
              <a:gd name="connsiteY36" fmla="*/ 297371 h 344997"/>
              <a:gd name="connsiteX37" fmla="*/ 90163 w 615602"/>
              <a:gd name="connsiteY37" fmla="*/ 297371 h 344997"/>
              <a:gd name="connsiteX38" fmla="*/ 47258 w 615602"/>
              <a:gd name="connsiteY38" fmla="*/ 254741 h 344997"/>
              <a:gd name="connsiteX39" fmla="*/ 53015 w 615602"/>
              <a:gd name="connsiteY39" fmla="*/ 233172 h 344997"/>
              <a:gd name="connsiteX40" fmla="*/ 66731 w 615602"/>
              <a:gd name="connsiteY40" fmla="*/ 209455 h 344997"/>
              <a:gd name="connsiteX41" fmla="*/ 160295 w 615602"/>
              <a:gd name="connsiteY41" fmla="*/ 184432 h 344997"/>
              <a:gd name="connsiteX42" fmla="*/ 185317 w 615602"/>
              <a:gd name="connsiteY42" fmla="*/ 209455 h 344997"/>
              <a:gd name="connsiteX43" fmla="*/ 198938 w 615602"/>
              <a:gd name="connsiteY43" fmla="*/ 233172 h 344997"/>
              <a:gd name="connsiteX44" fmla="*/ 198938 w 615602"/>
              <a:gd name="connsiteY44" fmla="*/ 276034 h 344997"/>
              <a:gd name="connsiteX45" fmla="*/ 561841 w 615602"/>
              <a:gd name="connsiteY45" fmla="*/ 276034 h 344997"/>
              <a:gd name="connsiteX46" fmla="*/ 524693 w 615602"/>
              <a:gd name="connsiteY46" fmla="*/ 297371 h 344997"/>
              <a:gd name="connsiteX47" fmla="*/ 452970 w 615602"/>
              <a:gd name="connsiteY47" fmla="*/ 297371 h 344997"/>
              <a:gd name="connsiteX48" fmla="*/ 410160 w 615602"/>
              <a:gd name="connsiteY48" fmla="*/ 254646 h 344997"/>
              <a:gd name="connsiteX49" fmla="*/ 415918 w 615602"/>
              <a:gd name="connsiteY49" fmla="*/ 233172 h 344997"/>
              <a:gd name="connsiteX50" fmla="*/ 429538 w 615602"/>
              <a:gd name="connsiteY50" fmla="*/ 209455 h 344997"/>
              <a:gd name="connsiteX51" fmla="*/ 523102 w 615602"/>
              <a:gd name="connsiteY51" fmla="*/ 184432 h 344997"/>
              <a:gd name="connsiteX52" fmla="*/ 548125 w 615602"/>
              <a:gd name="connsiteY52" fmla="*/ 209455 h 344997"/>
              <a:gd name="connsiteX53" fmla="*/ 561841 w 615602"/>
              <a:gd name="connsiteY53" fmla="*/ 233172 h 344997"/>
              <a:gd name="connsiteX54" fmla="*/ 562222 w 615602"/>
              <a:gd name="connsiteY54" fmla="*/ 276034 h 34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15602" h="344997">
                <a:moveTo>
                  <a:pt x="603465" y="209359"/>
                </a:moveTo>
                <a:lnTo>
                  <a:pt x="589463" y="185452"/>
                </a:lnTo>
                <a:cubicBezTo>
                  <a:pt x="572116" y="154984"/>
                  <a:pt x="541745" y="134164"/>
                  <a:pt x="507072" y="128969"/>
                </a:cubicBezTo>
                <a:cubicBezTo>
                  <a:pt x="507376" y="127495"/>
                  <a:pt x="507536" y="125996"/>
                  <a:pt x="507548" y="124492"/>
                </a:cubicBezTo>
                <a:lnTo>
                  <a:pt x="507548" y="23813"/>
                </a:lnTo>
                <a:cubicBezTo>
                  <a:pt x="507548" y="10661"/>
                  <a:pt x="496887" y="0"/>
                  <a:pt x="483736" y="0"/>
                </a:cubicBezTo>
                <a:cubicBezTo>
                  <a:pt x="470584" y="0"/>
                  <a:pt x="459923" y="10661"/>
                  <a:pt x="459923" y="23813"/>
                </a:cubicBezTo>
                <a:lnTo>
                  <a:pt x="459923" y="124492"/>
                </a:lnTo>
                <a:cubicBezTo>
                  <a:pt x="459946" y="126684"/>
                  <a:pt x="460266" y="128863"/>
                  <a:pt x="460876" y="130969"/>
                </a:cubicBezTo>
                <a:cubicBezTo>
                  <a:pt x="430235" y="138359"/>
                  <a:pt x="404007" y="158073"/>
                  <a:pt x="388390" y="185452"/>
                </a:cubicBezTo>
                <a:lnTo>
                  <a:pt x="375055" y="209359"/>
                </a:lnTo>
                <a:cubicBezTo>
                  <a:pt x="368838" y="219994"/>
                  <a:pt x="364882" y="231797"/>
                  <a:pt x="363435" y="244030"/>
                </a:cubicBezTo>
                <a:lnTo>
                  <a:pt x="252183" y="244030"/>
                </a:lnTo>
                <a:cubicBezTo>
                  <a:pt x="250736" y="231797"/>
                  <a:pt x="246780" y="219994"/>
                  <a:pt x="240562" y="209359"/>
                </a:cubicBezTo>
                <a:lnTo>
                  <a:pt x="226942" y="185642"/>
                </a:lnTo>
                <a:cubicBezTo>
                  <a:pt x="209931" y="155816"/>
                  <a:pt x="180414" y="135217"/>
                  <a:pt x="146551" y="129540"/>
                </a:cubicBezTo>
                <a:cubicBezTo>
                  <a:pt x="146907" y="127946"/>
                  <a:pt x="147067" y="126315"/>
                  <a:pt x="147027" y="124682"/>
                </a:cubicBezTo>
                <a:lnTo>
                  <a:pt x="147027" y="23813"/>
                </a:lnTo>
                <a:cubicBezTo>
                  <a:pt x="147027" y="10661"/>
                  <a:pt x="136366" y="0"/>
                  <a:pt x="123214" y="0"/>
                </a:cubicBezTo>
                <a:cubicBezTo>
                  <a:pt x="110063" y="0"/>
                  <a:pt x="99402" y="10661"/>
                  <a:pt x="99402" y="23813"/>
                </a:cubicBezTo>
                <a:lnTo>
                  <a:pt x="99402" y="124492"/>
                </a:lnTo>
                <a:cubicBezTo>
                  <a:pt x="99446" y="126550"/>
                  <a:pt x="99734" y="128597"/>
                  <a:pt x="100259" y="130588"/>
                </a:cubicBezTo>
                <a:cubicBezTo>
                  <a:pt x="68844" y="137586"/>
                  <a:pt x="41835" y="157506"/>
                  <a:pt x="25869" y="185452"/>
                </a:cubicBezTo>
                <a:lnTo>
                  <a:pt x="12153" y="209359"/>
                </a:lnTo>
                <a:cubicBezTo>
                  <a:pt x="-12835" y="252578"/>
                  <a:pt x="1945" y="307870"/>
                  <a:pt x="45163" y="332858"/>
                </a:cubicBezTo>
                <a:cubicBezTo>
                  <a:pt x="58956" y="340832"/>
                  <a:pt x="74611" y="345020"/>
                  <a:pt x="90544" y="344996"/>
                </a:cubicBezTo>
                <a:lnTo>
                  <a:pt x="162267" y="344996"/>
                </a:lnTo>
                <a:cubicBezTo>
                  <a:pt x="194609" y="345209"/>
                  <a:pt x="224547" y="327946"/>
                  <a:pt x="240562" y="299847"/>
                </a:cubicBezTo>
                <a:cubicBezTo>
                  <a:pt x="242086" y="297180"/>
                  <a:pt x="243420" y="294418"/>
                  <a:pt x="244658" y="291655"/>
                </a:cubicBezTo>
                <a:lnTo>
                  <a:pt x="370960" y="291655"/>
                </a:lnTo>
                <a:cubicBezTo>
                  <a:pt x="372198" y="294418"/>
                  <a:pt x="373531" y="297180"/>
                  <a:pt x="375055" y="299847"/>
                </a:cubicBezTo>
                <a:cubicBezTo>
                  <a:pt x="391071" y="327946"/>
                  <a:pt x="421009" y="345209"/>
                  <a:pt x="453351" y="344996"/>
                </a:cubicBezTo>
                <a:lnTo>
                  <a:pt x="525074" y="344996"/>
                </a:lnTo>
                <a:cubicBezTo>
                  <a:pt x="574996" y="345071"/>
                  <a:pt x="615527" y="304662"/>
                  <a:pt x="615603" y="254740"/>
                </a:cubicBezTo>
                <a:cubicBezTo>
                  <a:pt x="615627" y="238808"/>
                  <a:pt x="611439" y="223152"/>
                  <a:pt x="603465" y="209359"/>
                </a:cubicBezTo>
                <a:close/>
                <a:moveTo>
                  <a:pt x="198938" y="276034"/>
                </a:moveTo>
                <a:cubicBezTo>
                  <a:pt x="191357" y="289326"/>
                  <a:pt x="177187" y="297485"/>
                  <a:pt x="161886" y="297371"/>
                </a:cubicBezTo>
                <a:lnTo>
                  <a:pt x="90163" y="297371"/>
                </a:lnTo>
                <a:cubicBezTo>
                  <a:pt x="66543" y="297447"/>
                  <a:pt x="47334" y="278361"/>
                  <a:pt x="47258" y="254741"/>
                </a:cubicBezTo>
                <a:cubicBezTo>
                  <a:pt x="47234" y="247168"/>
                  <a:pt x="49220" y="239725"/>
                  <a:pt x="53015" y="233172"/>
                </a:cubicBezTo>
                <a:lnTo>
                  <a:pt x="66731" y="209455"/>
                </a:lnTo>
                <a:cubicBezTo>
                  <a:pt x="85658" y="176708"/>
                  <a:pt x="127548" y="165505"/>
                  <a:pt x="160295" y="184432"/>
                </a:cubicBezTo>
                <a:cubicBezTo>
                  <a:pt x="170684" y="190437"/>
                  <a:pt x="179313" y="199066"/>
                  <a:pt x="185317" y="209455"/>
                </a:cubicBezTo>
                <a:lnTo>
                  <a:pt x="198938" y="233172"/>
                </a:lnTo>
                <a:cubicBezTo>
                  <a:pt x="206756" y="246390"/>
                  <a:pt x="206756" y="262816"/>
                  <a:pt x="198938" y="276034"/>
                </a:cubicBezTo>
                <a:close/>
                <a:moveTo>
                  <a:pt x="561841" y="276034"/>
                </a:moveTo>
                <a:cubicBezTo>
                  <a:pt x="554198" y="289312"/>
                  <a:pt x="540012" y="297459"/>
                  <a:pt x="524693" y="297371"/>
                </a:cubicBezTo>
                <a:lnTo>
                  <a:pt x="452970" y="297371"/>
                </a:lnTo>
                <a:cubicBezTo>
                  <a:pt x="429350" y="297394"/>
                  <a:pt x="410184" y="278265"/>
                  <a:pt x="410160" y="254646"/>
                </a:cubicBezTo>
                <a:cubicBezTo>
                  <a:pt x="410153" y="247105"/>
                  <a:pt x="412139" y="239697"/>
                  <a:pt x="415918" y="233172"/>
                </a:cubicBezTo>
                <a:lnTo>
                  <a:pt x="429538" y="209455"/>
                </a:lnTo>
                <a:cubicBezTo>
                  <a:pt x="448466" y="176708"/>
                  <a:pt x="490356" y="165505"/>
                  <a:pt x="523102" y="184432"/>
                </a:cubicBezTo>
                <a:cubicBezTo>
                  <a:pt x="533491" y="190437"/>
                  <a:pt x="542120" y="199066"/>
                  <a:pt x="548125" y="209455"/>
                </a:cubicBezTo>
                <a:lnTo>
                  <a:pt x="561841" y="233172"/>
                </a:lnTo>
                <a:cubicBezTo>
                  <a:pt x="569675" y="246349"/>
                  <a:pt x="569820" y="262720"/>
                  <a:pt x="562222" y="276034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79" name="Freeform: Shape 13"/>
          <p:cNvSpPr/>
          <p:nvPr/>
        </p:nvSpPr>
        <p:spPr>
          <a:xfrm>
            <a:off x="1750729" y="4371143"/>
            <a:ext cx="355508" cy="188346"/>
          </a:xfrm>
          <a:custGeom>
            <a:avLst/>
            <a:gdLst>
              <a:gd name="connsiteX0" fmla="*/ 505313 w 529290"/>
              <a:gd name="connsiteY0" fmla="*/ 0 h 280416"/>
              <a:gd name="connsiteX1" fmla="*/ 23825 w 529290"/>
              <a:gd name="connsiteY1" fmla="*/ 0 h 280416"/>
              <a:gd name="connsiteX2" fmla="*/ 0 w 529290"/>
              <a:gd name="connsiteY2" fmla="*/ 23801 h 280416"/>
              <a:gd name="connsiteX3" fmla="*/ 11823 w 529290"/>
              <a:gd name="connsiteY3" fmla="*/ 44387 h 280416"/>
              <a:gd name="connsiteX4" fmla="*/ 248805 w 529290"/>
              <a:gd name="connsiteY4" fmla="*/ 268986 h 280416"/>
              <a:gd name="connsiteX5" fmla="*/ 269189 w 529290"/>
              <a:gd name="connsiteY5" fmla="*/ 280416 h 280416"/>
              <a:gd name="connsiteX6" fmla="*/ 270713 w 529290"/>
              <a:gd name="connsiteY6" fmla="*/ 280416 h 280416"/>
              <a:gd name="connsiteX7" fmla="*/ 290906 w 529290"/>
              <a:gd name="connsiteY7" fmla="*/ 266319 h 280416"/>
              <a:gd name="connsiteX8" fmla="*/ 519506 w 529290"/>
              <a:gd name="connsiteY8" fmla="*/ 43053 h 280416"/>
              <a:gd name="connsiteX9" fmla="*/ 524717 w 529290"/>
              <a:gd name="connsiteY9" fmla="*/ 9783 h 280416"/>
              <a:gd name="connsiteX10" fmla="*/ 505409 w 529290"/>
              <a:gd name="connsiteY10" fmla="*/ 0 h 280416"/>
              <a:gd name="connsiteX11" fmla="*/ 267950 w 529290"/>
              <a:gd name="connsiteY11" fmla="*/ 212503 h 280416"/>
              <a:gd name="connsiteX12" fmla="*/ 103168 w 529290"/>
              <a:gd name="connsiteY12" fmla="*/ 47625 h 280416"/>
              <a:gd name="connsiteX13" fmla="*/ 435781 w 529290"/>
              <a:gd name="connsiteY13" fmla="*/ 47625 h 280416"/>
              <a:gd name="connsiteX14" fmla="*/ 267760 w 529290"/>
              <a:gd name="connsiteY14" fmla="*/ 212503 h 28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9290" h="280416">
                <a:moveTo>
                  <a:pt x="505313" y="0"/>
                </a:moveTo>
                <a:lnTo>
                  <a:pt x="23825" y="0"/>
                </a:lnTo>
                <a:cubicBezTo>
                  <a:pt x="10673" y="-7"/>
                  <a:pt x="7" y="10649"/>
                  <a:pt x="0" y="23801"/>
                </a:cubicBezTo>
                <a:cubicBezTo>
                  <a:pt x="-4" y="32278"/>
                  <a:pt x="4499" y="40118"/>
                  <a:pt x="11823" y="44387"/>
                </a:cubicBezTo>
                <a:cubicBezTo>
                  <a:pt x="106527" y="100711"/>
                  <a:pt x="187484" y="177438"/>
                  <a:pt x="248805" y="268986"/>
                </a:cubicBezTo>
                <a:cubicBezTo>
                  <a:pt x="253148" y="276084"/>
                  <a:pt x="260868" y="280413"/>
                  <a:pt x="269189" y="280416"/>
                </a:cubicBezTo>
                <a:lnTo>
                  <a:pt x="270713" y="280416"/>
                </a:lnTo>
                <a:cubicBezTo>
                  <a:pt x="279539" y="279833"/>
                  <a:pt x="287316" y="274404"/>
                  <a:pt x="290906" y="266319"/>
                </a:cubicBezTo>
                <a:cubicBezTo>
                  <a:pt x="321100" y="198882"/>
                  <a:pt x="465975" y="82201"/>
                  <a:pt x="519506" y="43053"/>
                </a:cubicBezTo>
                <a:cubicBezTo>
                  <a:pt x="530132" y="35305"/>
                  <a:pt x="532465" y="20409"/>
                  <a:pt x="524717" y="9783"/>
                </a:cubicBezTo>
                <a:cubicBezTo>
                  <a:pt x="520220" y="3616"/>
                  <a:pt x="513041" y="-21"/>
                  <a:pt x="505409" y="0"/>
                </a:cubicBezTo>
                <a:close/>
                <a:moveTo>
                  <a:pt x="267950" y="212503"/>
                </a:moveTo>
                <a:cubicBezTo>
                  <a:pt x="221293" y="149857"/>
                  <a:pt x="165787" y="94319"/>
                  <a:pt x="103168" y="47625"/>
                </a:cubicBezTo>
                <a:lnTo>
                  <a:pt x="435781" y="47625"/>
                </a:lnTo>
                <a:cubicBezTo>
                  <a:pt x="383774" y="89726"/>
                  <a:pt x="308241" y="155543"/>
                  <a:pt x="267760" y="212503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80" name="Freeform: Shape 14"/>
          <p:cNvSpPr/>
          <p:nvPr/>
        </p:nvSpPr>
        <p:spPr>
          <a:xfrm>
            <a:off x="2784198" y="3332440"/>
            <a:ext cx="476148" cy="484160"/>
          </a:xfrm>
          <a:custGeom>
            <a:avLst/>
            <a:gdLst>
              <a:gd name="connsiteX0" fmla="*/ 689420 w 712946"/>
              <a:gd name="connsiteY0" fmla="*/ 221551 h 724947"/>
              <a:gd name="connsiteX1" fmla="*/ 573596 w 712946"/>
              <a:gd name="connsiteY1" fmla="*/ 221551 h 724947"/>
              <a:gd name="connsiteX2" fmla="*/ 350044 w 712946"/>
              <a:gd name="connsiteY2" fmla="*/ 0 h 724947"/>
              <a:gd name="connsiteX3" fmla="*/ 126492 w 712946"/>
              <a:gd name="connsiteY3" fmla="*/ 221551 h 724947"/>
              <a:gd name="connsiteX4" fmla="*/ 23813 w 712946"/>
              <a:gd name="connsiteY4" fmla="*/ 221551 h 724947"/>
              <a:gd name="connsiteX5" fmla="*/ 0 w 712946"/>
              <a:gd name="connsiteY5" fmla="*/ 245364 h 724947"/>
              <a:gd name="connsiteX6" fmla="*/ 0 w 712946"/>
              <a:gd name="connsiteY6" fmla="*/ 701135 h 724947"/>
              <a:gd name="connsiteX7" fmla="*/ 23813 w 712946"/>
              <a:gd name="connsiteY7" fmla="*/ 724948 h 724947"/>
              <a:gd name="connsiteX8" fmla="*/ 689134 w 712946"/>
              <a:gd name="connsiteY8" fmla="*/ 724948 h 724947"/>
              <a:gd name="connsiteX9" fmla="*/ 712946 w 712946"/>
              <a:gd name="connsiteY9" fmla="*/ 701135 h 724947"/>
              <a:gd name="connsiteX10" fmla="*/ 712946 w 712946"/>
              <a:gd name="connsiteY10" fmla="*/ 245364 h 724947"/>
              <a:gd name="connsiteX11" fmla="*/ 689420 w 712946"/>
              <a:gd name="connsiteY11" fmla="*/ 221551 h 724947"/>
              <a:gd name="connsiteX12" fmla="*/ 350044 w 712946"/>
              <a:gd name="connsiteY12" fmla="*/ 47625 h 724947"/>
              <a:gd name="connsiteX13" fmla="*/ 525685 w 712946"/>
              <a:gd name="connsiteY13" fmla="*/ 221551 h 724947"/>
              <a:gd name="connsiteX14" fmla="*/ 174403 w 712946"/>
              <a:gd name="connsiteY14" fmla="*/ 221551 h 724947"/>
              <a:gd name="connsiteX15" fmla="*/ 350044 w 712946"/>
              <a:gd name="connsiteY15" fmla="*/ 47625 h 724947"/>
              <a:gd name="connsiteX16" fmla="*/ 146876 w 712946"/>
              <a:gd name="connsiteY16" fmla="*/ 269176 h 724947"/>
              <a:gd name="connsiteX17" fmla="*/ 149162 w 712946"/>
              <a:gd name="connsiteY17" fmla="*/ 269176 h 724947"/>
              <a:gd name="connsiteX18" fmla="*/ 151543 w 712946"/>
              <a:gd name="connsiteY18" fmla="*/ 269176 h 724947"/>
              <a:gd name="connsiteX19" fmla="*/ 548640 w 712946"/>
              <a:gd name="connsiteY19" fmla="*/ 269176 h 724947"/>
              <a:gd name="connsiteX20" fmla="*/ 550926 w 712946"/>
              <a:gd name="connsiteY20" fmla="*/ 269176 h 724947"/>
              <a:gd name="connsiteX21" fmla="*/ 553212 w 712946"/>
              <a:gd name="connsiteY21" fmla="*/ 269176 h 724947"/>
              <a:gd name="connsiteX22" fmla="*/ 665607 w 712946"/>
              <a:gd name="connsiteY22" fmla="*/ 269176 h 724947"/>
              <a:gd name="connsiteX23" fmla="*/ 665607 w 712946"/>
              <a:gd name="connsiteY23" fmla="*/ 366617 h 724947"/>
              <a:gd name="connsiteX24" fmla="*/ 547688 w 712946"/>
              <a:gd name="connsiteY24" fmla="*/ 460629 h 724947"/>
              <a:gd name="connsiteX25" fmla="*/ 376238 w 712946"/>
              <a:gd name="connsiteY25" fmla="*/ 460629 h 724947"/>
              <a:gd name="connsiteX26" fmla="*/ 376238 w 712946"/>
              <a:gd name="connsiteY26" fmla="*/ 423100 h 724947"/>
              <a:gd name="connsiteX27" fmla="*/ 352425 w 712946"/>
              <a:gd name="connsiteY27" fmla="*/ 399288 h 724947"/>
              <a:gd name="connsiteX28" fmla="*/ 328613 w 712946"/>
              <a:gd name="connsiteY28" fmla="*/ 423100 h 724947"/>
              <a:gd name="connsiteX29" fmla="*/ 328613 w 712946"/>
              <a:gd name="connsiteY29" fmla="*/ 460629 h 724947"/>
              <a:gd name="connsiteX30" fmla="*/ 157163 w 712946"/>
              <a:gd name="connsiteY30" fmla="*/ 460629 h 724947"/>
              <a:gd name="connsiteX31" fmla="*/ 47625 w 712946"/>
              <a:gd name="connsiteY31" fmla="*/ 382905 h 724947"/>
              <a:gd name="connsiteX32" fmla="*/ 47625 w 712946"/>
              <a:gd name="connsiteY32" fmla="*/ 269176 h 724947"/>
              <a:gd name="connsiteX33" fmla="*/ 47911 w 712946"/>
              <a:gd name="connsiteY33" fmla="*/ 677704 h 724947"/>
              <a:gd name="connsiteX34" fmla="*/ 47911 w 712946"/>
              <a:gd name="connsiteY34" fmla="*/ 441293 h 724947"/>
              <a:gd name="connsiteX35" fmla="*/ 136112 w 712946"/>
              <a:gd name="connsiteY35" fmla="*/ 503872 h 724947"/>
              <a:gd name="connsiteX36" fmla="*/ 149924 w 712946"/>
              <a:gd name="connsiteY36" fmla="*/ 508254 h 724947"/>
              <a:gd name="connsiteX37" fmla="*/ 328613 w 712946"/>
              <a:gd name="connsiteY37" fmla="*/ 508254 h 724947"/>
              <a:gd name="connsiteX38" fmla="*/ 328613 w 712946"/>
              <a:gd name="connsiteY38" fmla="*/ 534734 h 724947"/>
              <a:gd name="connsiteX39" fmla="*/ 352425 w 712946"/>
              <a:gd name="connsiteY39" fmla="*/ 558546 h 724947"/>
              <a:gd name="connsiteX40" fmla="*/ 376238 w 712946"/>
              <a:gd name="connsiteY40" fmla="*/ 534734 h 724947"/>
              <a:gd name="connsiteX41" fmla="*/ 376238 w 712946"/>
              <a:gd name="connsiteY41" fmla="*/ 508254 h 724947"/>
              <a:gd name="connsiteX42" fmla="*/ 555307 w 712946"/>
              <a:gd name="connsiteY42" fmla="*/ 508254 h 724947"/>
              <a:gd name="connsiteX43" fmla="*/ 570166 w 712946"/>
              <a:gd name="connsiteY43" fmla="*/ 503111 h 724947"/>
              <a:gd name="connsiteX44" fmla="*/ 665416 w 712946"/>
              <a:gd name="connsiteY44" fmla="*/ 427482 h 724947"/>
              <a:gd name="connsiteX45" fmla="*/ 665416 w 712946"/>
              <a:gd name="connsiteY45" fmla="*/ 677704 h 72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12946" h="724947">
                <a:moveTo>
                  <a:pt x="689420" y="221551"/>
                </a:moveTo>
                <a:lnTo>
                  <a:pt x="573596" y="221551"/>
                </a:lnTo>
                <a:cubicBezTo>
                  <a:pt x="562547" y="97726"/>
                  <a:pt x="466535" y="0"/>
                  <a:pt x="350044" y="0"/>
                </a:cubicBezTo>
                <a:cubicBezTo>
                  <a:pt x="233553" y="0"/>
                  <a:pt x="137541" y="97346"/>
                  <a:pt x="126492" y="221551"/>
                </a:cubicBezTo>
                <a:lnTo>
                  <a:pt x="23813" y="221551"/>
                </a:lnTo>
                <a:cubicBezTo>
                  <a:pt x="10661" y="221551"/>
                  <a:pt x="0" y="232213"/>
                  <a:pt x="0" y="245364"/>
                </a:cubicBezTo>
                <a:lnTo>
                  <a:pt x="0" y="701135"/>
                </a:lnTo>
                <a:cubicBezTo>
                  <a:pt x="0" y="714287"/>
                  <a:pt x="10661" y="724948"/>
                  <a:pt x="23813" y="724948"/>
                </a:cubicBezTo>
                <a:lnTo>
                  <a:pt x="689134" y="724948"/>
                </a:lnTo>
                <a:cubicBezTo>
                  <a:pt x="702285" y="724948"/>
                  <a:pt x="712946" y="714287"/>
                  <a:pt x="712946" y="701135"/>
                </a:cubicBezTo>
                <a:lnTo>
                  <a:pt x="712946" y="245364"/>
                </a:lnTo>
                <a:cubicBezTo>
                  <a:pt x="712947" y="232323"/>
                  <a:pt x="702459" y="221708"/>
                  <a:pt x="689420" y="221551"/>
                </a:cubicBezTo>
                <a:close/>
                <a:moveTo>
                  <a:pt x="350044" y="47625"/>
                </a:moveTo>
                <a:cubicBezTo>
                  <a:pt x="440341" y="47625"/>
                  <a:pt x="515017" y="123825"/>
                  <a:pt x="525685" y="221551"/>
                </a:cubicBezTo>
                <a:lnTo>
                  <a:pt x="174403" y="221551"/>
                </a:lnTo>
                <a:cubicBezTo>
                  <a:pt x="185071" y="123730"/>
                  <a:pt x="259747" y="47625"/>
                  <a:pt x="350044" y="47625"/>
                </a:cubicBezTo>
                <a:close/>
                <a:moveTo>
                  <a:pt x="146876" y="269176"/>
                </a:moveTo>
                <a:lnTo>
                  <a:pt x="149162" y="269176"/>
                </a:lnTo>
                <a:lnTo>
                  <a:pt x="151543" y="269176"/>
                </a:lnTo>
                <a:lnTo>
                  <a:pt x="548640" y="269176"/>
                </a:lnTo>
                <a:lnTo>
                  <a:pt x="550926" y="269176"/>
                </a:lnTo>
                <a:lnTo>
                  <a:pt x="553212" y="269176"/>
                </a:lnTo>
                <a:lnTo>
                  <a:pt x="665607" y="269176"/>
                </a:lnTo>
                <a:lnTo>
                  <a:pt x="665607" y="366617"/>
                </a:lnTo>
                <a:lnTo>
                  <a:pt x="547688" y="460629"/>
                </a:lnTo>
                <a:lnTo>
                  <a:pt x="376238" y="460629"/>
                </a:lnTo>
                <a:lnTo>
                  <a:pt x="376238" y="423100"/>
                </a:lnTo>
                <a:cubicBezTo>
                  <a:pt x="376238" y="409949"/>
                  <a:pt x="365576" y="399288"/>
                  <a:pt x="352425" y="399288"/>
                </a:cubicBezTo>
                <a:cubicBezTo>
                  <a:pt x="339274" y="399288"/>
                  <a:pt x="328613" y="409949"/>
                  <a:pt x="328613" y="423100"/>
                </a:cubicBezTo>
                <a:lnTo>
                  <a:pt x="328613" y="460629"/>
                </a:lnTo>
                <a:lnTo>
                  <a:pt x="157163" y="460629"/>
                </a:lnTo>
                <a:lnTo>
                  <a:pt x="47625" y="382905"/>
                </a:lnTo>
                <a:lnTo>
                  <a:pt x="47625" y="269176"/>
                </a:lnTo>
                <a:close/>
                <a:moveTo>
                  <a:pt x="47911" y="677704"/>
                </a:moveTo>
                <a:lnTo>
                  <a:pt x="47911" y="441293"/>
                </a:lnTo>
                <a:lnTo>
                  <a:pt x="136112" y="503872"/>
                </a:lnTo>
                <a:cubicBezTo>
                  <a:pt x="140149" y="506732"/>
                  <a:pt x="144976" y="508264"/>
                  <a:pt x="149924" y="508254"/>
                </a:cubicBezTo>
                <a:lnTo>
                  <a:pt x="328613" y="508254"/>
                </a:lnTo>
                <a:lnTo>
                  <a:pt x="328613" y="534734"/>
                </a:lnTo>
                <a:cubicBezTo>
                  <a:pt x="328613" y="547885"/>
                  <a:pt x="339274" y="558546"/>
                  <a:pt x="352425" y="558546"/>
                </a:cubicBezTo>
                <a:cubicBezTo>
                  <a:pt x="365576" y="558546"/>
                  <a:pt x="376238" y="547885"/>
                  <a:pt x="376238" y="534734"/>
                </a:cubicBezTo>
                <a:lnTo>
                  <a:pt x="376238" y="508254"/>
                </a:lnTo>
                <a:lnTo>
                  <a:pt x="555307" y="508254"/>
                </a:lnTo>
                <a:cubicBezTo>
                  <a:pt x="560700" y="508271"/>
                  <a:pt x="565939" y="506458"/>
                  <a:pt x="570166" y="503111"/>
                </a:cubicBezTo>
                <a:lnTo>
                  <a:pt x="665416" y="427482"/>
                </a:lnTo>
                <a:lnTo>
                  <a:pt x="665416" y="677704"/>
                </a:ln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81" name="Freeform: Shape 15"/>
          <p:cNvSpPr/>
          <p:nvPr/>
        </p:nvSpPr>
        <p:spPr>
          <a:xfrm>
            <a:off x="3974086" y="4665797"/>
            <a:ext cx="342062" cy="482824"/>
          </a:xfrm>
          <a:custGeom>
            <a:avLst/>
            <a:gdLst>
              <a:gd name="connsiteX0" fmla="*/ 493596 w 496425"/>
              <a:gd name="connsiteY0" fmla="*/ 464586 h 700710"/>
              <a:gd name="connsiteX1" fmla="*/ 487214 w 496425"/>
              <a:gd name="connsiteY1" fmla="*/ 117876 h 700710"/>
              <a:gd name="connsiteX2" fmla="*/ 479975 w 496425"/>
              <a:gd name="connsiteY2" fmla="*/ 89968 h 700710"/>
              <a:gd name="connsiteX3" fmla="*/ 371771 w 496425"/>
              <a:gd name="connsiteY3" fmla="*/ 5100 h 700710"/>
              <a:gd name="connsiteX4" fmla="*/ 341577 w 496425"/>
              <a:gd name="connsiteY4" fmla="*/ 5767 h 700710"/>
              <a:gd name="connsiteX5" fmla="*/ 247184 w 496425"/>
              <a:gd name="connsiteY5" fmla="*/ 86634 h 700710"/>
              <a:gd name="connsiteX6" fmla="*/ 155839 w 496425"/>
              <a:gd name="connsiteY6" fmla="*/ 5957 h 700710"/>
              <a:gd name="connsiteX7" fmla="*/ 125169 w 496425"/>
              <a:gd name="connsiteY7" fmla="*/ 5195 h 700710"/>
              <a:gd name="connsiteX8" fmla="*/ 8773 w 496425"/>
              <a:gd name="connsiteY8" fmla="*/ 97969 h 700710"/>
              <a:gd name="connsiteX9" fmla="*/ 5440 w 496425"/>
              <a:gd name="connsiteY9" fmla="*/ 131973 h 700710"/>
              <a:gd name="connsiteX10" fmla="*/ 34015 w 496425"/>
              <a:gd name="connsiteY10" fmla="*/ 207030 h 700710"/>
              <a:gd name="connsiteX11" fmla="*/ 10488 w 496425"/>
              <a:gd name="connsiteY11" fmla="*/ 470396 h 700710"/>
              <a:gd name="connsiteX12" fmla="*/ 23918 w 496425"/>
              <a:gd name="connsiteY12" fmla="*/ 498971 h 700710"/>
              <a:gd name="connsiteX13" fmla="*/ 224515 w 496425"/>
              <a:gd name="connsiteY13" fmla="*/ 683470 h 700710"/>
              <a:gd name="connsiteX14" fmla="*/ 245946 w 496425"/>
              <a:gd name="connsiteY14" fmla="*/ 700711 h 700710"/>
              <a:gd name="connsiteX15" fmla="*/ 247374 w 496425"/>
              <a:gd name="connsiteY15" fmla="*/ 700711 h 700710"/>
              <a:gd name="connsiteX16" fmla="*/ 269282 w 496425"/>
              <a:gd name="connsiteY16" fmla="*/ 686137 h 700710"/>
              <a:gd name="connsiteX17" fmla="*/ 478832 w 496425"/>
              <a:gd name="connsiteY17" fmla="*/ 496971 h 700710"/>
              <a:gd name="connsiteX18" fmla="*/ 495569 w 496425"/>
              <a:gd name="connsiteY18" fmla="*/ 467593 h 700710"/>
              <a:gd name="connsiteX19" fmla="*/ 494643 w 496425"/>
              <a:gd name="connsiteY19" fmla="*/ 464872 h 700710"/>
              <a:gd name="connsiteX20" fmla="*/ 248708 w 496425"/>
              <a:gd name="connsiteY20" fmla="*/ 622320 h 700710"/>
              <a:gd name="connsiteX21" fmla="*/ 60875 w 496425"/>
              <a:gd name="connsiteY21" fmla="*/ 463919 h 700710"/>
              <a:gd name="connsiteX22" fmla="*/ 54779 w 496425"/>
              <a:gd name="connsiteY22" fmla="*/ 121972 h 700710"/>
              <a:gd name="connsiteX23" fmla="*/ 138885 w 496425"/>
              <a:gd name="connsiteY23" fmla="*/ 55297 h 700710"/>
              <a:gd name="connsiteX24" fmla="*/ 230896 w 496425"/>
              <a:gd name="connsiteY24" fmla="*/ 136449 h 700710"/>
              <a:gd name="connsiteX25" fmla="*/ 262138 w 496425"/>
              <a:gd name="connsiteY25" fmla="*/ 136449 h 700710"/>
              <a:gd name="connsiteX26" fmla="*/ 357388 w 496425"/>
              <a:gd name="connsiteY26" fmla="*/ 54820 h 700710"/>
              <a:gd name="connsiteX27" fmla="*/ 436636 w 496425"/>
              <a:gd name="connsiteY27" fmla="*/ 116828 h 700710"/>
              <a:gd name="connsiteX28" fmla="*/ 440732 w 496425"/>
              <a:gd name="connsiteY28" fmla="*/ 458585 h 700710"/>
              <a:gd name="connsiteX29" fmla="*/ 248708 w 496425"/>
              <a:gd name="connsiteY29" fmla="*/ 622320 h 70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6425" h="700710">
                <a:moveTo>
                  <a:pt x="493596" y="464586"/>
                </a:moveTo>
                <a:cubicBezTo>
                  <a:pt x="492834" y="462776"/>
                  <a:pt x="419682" y="280944"/>
                  <a:pt x="487214" y="117876"/>
                </a:cubicBezTo>
                <a:cubicBezTo>
                  <a:pt x="491313" y="108001"/>
                  <a:pt x="488357" y="96605"/>
                  <a:pt x="479975" y="89968"/>
                </a:cubicBezTo>
                <a:lnTo>
                  <a:pt x="371771" y="5100"/>
                </a:lnTo>
                <a:cubicBezTo>
                  <a:pt x="362847" y="-1943"/>
                  <a:pt x="350181" y="-1664"/>
                  <a:pt x="341577" y="5767"/>
                </a:cubicBezTo>
                <a:lnTo>
                  <a:pt x="247184" y="86634"/>
                </a:lnTo>
                <a:lnTo>
                  <a:pt x="155839" y="5957"/>
                </a:lnTo>
                <a:cubicBezTo>
                  <a:pt x="147148" y="-1688"/>
                  <a:pt x="134228" y="-2009"/>
                  <a:pt x="125169" y="5195"/>
                </a:cubicBezTo>
                <a:lnTo>
                  <a:pt x="8773" y="97969"/>
                </a:lnTo>
                <a:cubicBezTo>
                  <a:pt x="-1470" y="106474"/>
                  <a:pt x="-2957" y="121640"/>
                  <a:pt x="5440" y="131973"/>
                </a:cubicBezTo>
                <a:cubicBezTo>
                  <a:pt x="5440" y="131973"/>
                  <a:pt x="23918" y="154833"/>
                  <a:pt x="34015" y="207030"/>
                </a:cubicBezTo>
                <a:cubicBezTo>
                  <a:pt x="43540" y="256083"/>
                  <a:pt x="46587" y="341523"/>
                  <a:pt x="10488" y="470396"/>
                </a:cubicBezTo>
                <a:cubicBezTo>
                  <a:pt x="7144" y="481943"/>
                  <a:pt x="12894" y="494177"/>
                  <a:pt x="23918" y="498971"/>
                </a:cubicBezTo>
                <a:cubicBezTo>
                  <a:pt x="25632" y="499733"/>
                  <a:pt x="193273" y="574409"/>
                  <a:pt x="224515" y="683470"/>
                </a:cubicBezTo>
                <a:cubicBezTo>
                  <a:pt x="227257" y="693196"/>
                  <a:pt x="235859" y="700116"/>
                  <a:pt x="245946" y="700711"/>
                </a:cubicBezTo>
                <a:lnTo>
                  <a:pt x="247374" y="700711"/>
                </a:lnTo>
                <a:cubicBezTo>
                  <a:pt x="256941" y="700695"/>
                  <a:pt x="265570" y="694955"/>
                  <a:pt x="269282" y="686137"/>
                </a:cubicBezTo>
                <a:cubicBezTo>
                  <a:pt x="269949" y="684613"/>
                  <a:pt x="334147" y="535928"/>
                  <a:pt x="478832" y="496971"/>
                </a:cubicBezTo>
                <a:cubicBezTo>
                  <a:pt x="491566" y="493480"/>
                  <a:pt x="499059" y="480327"/>
                  <a:pt x="495569" y="467593"/>
                </a:cubicBezTo>
                <a:cubicBezTo>
                  <a:pt x="495315" y="466668"/>
                  <a:pt x="495006" y="465759"/>
                  <a:pt x="494643" y="464872"/>
                </a:cubicBezTo>
                <a:close/>
                <a:moveTo>
                  <a:pt x="248708" y="622320"/>
                </a:moveTo>
                <a:cubicBezTo>
                  <a:pt x="200511" y="540786"/>
                  <a:pt x="102118" y="484683"/>
                  <a:pt x="60875" y="463919"/>
                </a:cubicBezTo>
                <a:cubicBezTo>
                  <a:pt x="111643" y="267894"/>
                  <a:pt x="76496" y="163215"/>
                  <a:pt x="54779" y="121972"/>
                </a:cubicBezTo>
                <a:lnTo>
                  <a:pt x="138885" y="55297"/>
                </a:lnTo>
                <a:lnTo>
                  <a:pt x="230896" y="136449"/>
                </a:lnTo>
                <a:cubicBezTo>
                  <a:pt x="239870" y="144195"/>
                  <a:pt x="253164" y="144195"/>
                  <a:pt x="262138" y="136449"/>
                </a:cubicBezTo>
                <a:lnTo>
                  <a:pt x="357388" y="54820"/>
                </a:lnTo>
                <a:lnTo>
                  <a:pt x="436636" y="116828"/>
                </a:lnTo>
                <a:cubicBezTo>
                  <a:pt x="385582" y="257798"/>
                  <a:pt x="422253" y="402578"/>
                  <a:pt x="440732" y="458585"/>
                </a:cubicBezTo>
                <a:cubicBezTo>
                  <a:pt x="341291" y="494113"/>
                  <a:pt x="279569" y="572314"/>
                  <a:pt x="248708" y="622320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82" name="Freeform: Shape 16"/>
          <p:cNvSpPr/>
          <p:nvPr/>
        </p:nvSpPr>
        <p:spPr>
          <a:xfrm>
            <a:off x="3855086" y="3332653"/>
            <a:ext cx="416602" cy="486198"/>
          </a:xfrm>
          <a:custGeom>
            <a:avLst/>
            <a:gdLst>
              <a:gd name="connsiteX0" fmla="*/ 623785 w 623784"/>
              <a:gd name="connsiteY0" fmla="*/ 446437 h 727995"/>
              <a:gd name="connsiteX1" fmla="*/ 622261 w 623784"/>
              <a:gd name="connsiteY1" fmla="*/ 438150 h 727995"/>
              <a:gd name="connsiteX2" fmla="*/ 552347 w 623784"/>
              <a:gd name="connsiteY2" fmla="*/ 229171 h 727995"/>
              <a:gd name="connsiteX3" fmla="*/ 538060 w 623784"/>
              <a:gd name="connsiteY3" fmla="*/ 121348 h 727995"/>
              <a:gd name="connsiteX4" fmla="*/ 536059 w 623784"/>
              <a:gd name="connsiteY4" fmla="*/ 25146 h 727995"/>
              <a:gd name="connsiteX5" fmla="*/ 496912 w 623784"/>
              <a:gd name="connsiteY5" fmla="*/ 0 h 727995"/>
              <a:gd name="connsiteX6" fmla="*/ 373849 w 623784"/>
              <a:gd name="connsiteY6" fmla="*/ 45053 h 727995"/>
              <a:gd name="connsiteX7" fmla="*/ 242118 w 623784"/>
              <a:gd name="connsiteY7" fmla="*/ 42958 h 727995"/>
              <a:gd name="connsiteX8" fmla="*/ 123913 w 623784"/>
              <a:gd name="connsiteY8" fmla="*/ 0 h 727995"/>
              <a:gd name="connsiteX9" fmla="*/ 84861 w 623784"/>
              <a:gd name="connsiteY9" fmla="*/ 25146 h 727995"/>
              <a:gd name="connsiteX10" fmla="*/ 82860 w 623784"/>
              <a:gd name="connsiteY10" fmla="*/ 121348 h 727995"/>
              <a:gd name="connsiteX11" fmla="*/ 69049 w 623784"/>
              <a:gd name="connsiteY11" fmla="*/ 229934 h 727995"/>
              <a:gd name="connsiteX12" fmla="*/ 659 w 623784"/>
              <a:gd name="connsiteY12" fmla="*/ 449009 h 727995"/>
              <a:gd name="connsiteX13" fmla="*/ 103529 w 623784"/>
              <a:gd name="connsiteY13" fmla="*/ 714565 h 727995"/>
              <a:gd name="connsiteX14" fmla="*/ 124961 w 623784"/>
              <a:gd name="connsiteY14" fmla="*/ 727996 h 727995"/>
              <a:gd name="connsiteX15" fmla="*/ 500912 w 623784"/>
              <a:gd name="connsiteY15" fmla="*/ 727996 h 727995"/>
              <a:gd name="connsiteX16" fmla="*/ 523010 w 623784"/>
              <a:gd name="connsiteY16" fmla="*/ 712946 h 727995"/>
              <a:gd name="connsiteX17" fmla="*/ 616546 w 623784"/>
              <a:gd name="connsiteY17" fmla="*/ 463296 h 727995"/>
              <a:gd name="connsiteX18" fmla="*/ 623785 w 623784"/>
              <a:gd name="connsiteY18" fmla="*/ 446437 h 727995"/>
              <a:gd name="connsiteX19" fmla="*/ 113626 w 623784"/>
              <a:gd name="connsiteY19" fmla="*/ 247174 h 727995"/>
              <a:gd name="connsiteX20" fmla="*/ 254596 w 623784"/>
              <a:gd name="connsiteY20" fmla="*/ 218027 h 727995"/>
              <a:gd name="connsiteX21" fmla="*/ 256405 w 623784"/>
              <a:gd name="connsiteY21" fmla="*/ 217456 h 727995"/>
              <a:gd name="connsiteX22" fmla="*/ 360228 w 623784"/>
              <a:gd name="connsiteY22" fmla="*/ 215837 h 727995"/>
              <a:gd name="connsiteX23" fmla="*/ 366229 w 623784"/>
              <a:gd name="connsiteY23" fmla="*/ 218027 h 727995"/>
              <a:gd name="connsiteX24" fmla="*/ 507770 w 623784"/>
              <a:gd name="connsiteY24" fmla="*/ 247364 h 727995"/>
              <a:gd name="connsiteX25" fmla="*/ 574445 w 623784"/>
              <a:gd name="connsiteY25" fmla="*/ 422624 h 727995"/>
              <a:gd name="connsiteX26" fmla="*/ 48665 w 623784"/>
              <a:gd name="connsiteY26" fmla="*/ 422624 h 727995"/>
              <a:gd name="connsiteX27" fmla="*/ 113626 w 623784"/>
              <a:gd name="connsiteY27" fmla="*/ 247174 h 727995"/>
              <a:gd name="connsiteX28" fmla="*/ 490149 w 623784"/>
              <a:gd name="connsiteY28" fmla="*/ 112204 h 727995"/>
              <a:gd name="connsiteX29" fmla="*/ 490911 w 623784"/>
              <a:gd name="connsiteY29" fmla="*/ 134112 h 727995"/>
              <a:gd name="connsiteX30" fmla="*/ 512438 w 623784"/>
              <a:gd name="connsiteY30" fmla="*/ 199644 h 727995"/>
              <a:gd name="connsiteX31" fmla="*/ 404805 w 623784"/>
              <a:gd name="connsiteY31" fmla="*/ 177070 h 727995"/>
              <a:gd name="connsiteX32" fmla="*/ 408615 w 623784"/>
              <a:gd name="connsiteY32" fmla="*/ 81820 h 727995"/>
              <a:gd name="connsiteX33" fmla="*/ 494340 w 623784"/>
              <a:gd name="connsiteY33" fmla="*/ 48387 h 727995"/>
              <a:gd name="connsiteX34" fmla="*/ 490149 w 623784"/>
              <a:gd name="connsiteY34" fmla="*/ 112204 h 727995"/>
              <a:gd name="connsiteX35" fmla="*/ 372706 w 623784"/>
              <a:gd name="connsiteY35" fmla="*/ 126587 h 727995"/>
              <a:gd name="connsiteX36" fmla="*/ 306031 w 623784"/>
              <a:gd name="connsiteY36" fmla="*/ 180213 h 727995"/>
              <a:gd name="connsiteX37" fmla="*/ 239356 w 623784"/>
              <a:gd name="connsiteY37" fmla="*/ 126587 h 727995"/>
              <a:gd name="connsiteX38" fmla="*/ 306031 w 623784"/>
              <a:gd name="connsiteY38" fmla="*/ 72866 h 727995"/>
              <a:gd name="connsiteX39" fmla="*/ 372706 w 623784"/>
              <a:gd name="connsiteY39" fmla="*/ 126587 h 727995"/>
              <a:gd name="connsiteX40" fmla="*/ 130771 w 623784"/>
              <a:gd name="connsiteY40" fmla="*/ 112204 h 727995"/>
              <a:gd name="connsiteX41" fmla="*/ 126580 w 623784"/>
              <a:gd name="connsiteY41" fmla="*/ 48577 h 727995"/>
              <a:gd name="connsiteX42" fmla="*/ 205637 w 623784"/>
              <a:gd name="connsiteY42" fmla="*/ 79248 h 727995"/>
              <a:gd name="connsiteX43" fmla="*/ 208971 w 623784"/>
              <a:gd name="connsiteY43" fmla="*/ 178879 h 727995"/>
              <a:gd name="connsiteX44" fmla="*/ 108577 w 623784"/>
              <a:gd name="connsiteY44" fmla="*/ 199644 h 727995"/>
              <a:gd name="connsiteX45" fmla="*/ 130009 w 623784"/>
              <a:gd name="connsiteY45" fmla="*/ 134112 h 727995"/>
              <a:gd name="connsiteX46" fmla="*/ 130771 w 623784"/>
              <a:gd name="connsiteY46" fmla="*/ 112204 h 727995"/>
              <a:gd name="connsiteX47" fmla="*/ 485101 w 623784"/>
              <a:gd name="connsiteY47" fmla="*/ 680561 h 727995"/>
              <a:gd name="connsiteX48" fmla="*/ 140010 w 623784"/>
              <a:gd name="connsiteY48" fmla="*/ 680561 h 727995"/>
              <a:gd name="connsiteX49" fmla="*/ 54285 w 623784"/>
              <a:gd name="connsiteY49" fmla="*/ 470249 h 727995"/>
              <a:gd name="connsiteX50" fmla="*/ 564825 w 623784"/>
              <a:gd name="connsiteY50" fmla="*/ 470249 h 727995"/>
              <a:gd name="connsiteX51" fmla="*/ 485101 w 623784"/>
              <a:gd name="connsiteY51" fmla="*/ 680561 h 72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23784" h="727995">
                <a:moveTo>
                  <a:pt x="623785" y="446437"/>
                </a:moveTo>
                <a:cubicBezTo>
                  <a:pt x="623775" y="443606"/>
                  <a:pt x="623259" y="440799"/>
                  <a:pt x="622261" y="438150"/>
                </a:cubicBezTo>
                <a:cubicBezTo>
                  <a:pt x="623975" y="398907"/>
                  <a:pt x="606354" y="324802"/>
                  <a:pt x="552347" y="229171"/>
                </a:cubicBezTo>
                <a:cubicBezTo>
                  <a:pt x="571397" y="196596"/>
                  <a:pt x="550157" y="145637"/>
                  <a:pt x="538060" y="121348"/>
                </a:cubicBezTo>
                <a:cubicBezTo>
                  <a:pt x="558443" y="70104"/>
                  <a:pt x="543775" y="37338"/>
                  <a:pt x="536059" y="25146"/>
                </a:cubicBezTo>
                <a:cubicBezTo>
                  <a:pt x="528121" y="10666"/>
                  <a:pt x="513382" y="1198"/>
                  <a:pt x="496912" y="0"/>
                </a:cubicBezTo>
                <a:cubicBezTo>
                  <a:pt x="492149" y="0"/>
                  <a:pt x="477862" y="0"/>
                  <a:pt x="373849" y="45053"/>
                </a:cubicBezTo>
                <a:cubicBezTo>
                  <a:pt x="333895" y="19408"/>
                  <a:pt x="282867" y="18596"/>
                  <a:pt x="242118" y="42958"/>
                </a:cubicBezTo>
                <a:cubicBezTo>
                  <a:pt x="142487" y="0"/>
                  <a:pt x="128580" y="0"/>
                  <a:pt x="123913" y="0"/>
                </a:cubicBezTo>
                <a:cubicBezTo>
                  <a:pt x="107472" y="1212"/>
                  <a:pt x="92768" y="10680"/>
                  <a:pt x="84861" y="25146"/>
                </a:cubicBezTo>
                <a:cubicBezTo>
                  <a:pt x="77145" y="37338"/>
                  <a:pt x="62381" y="70104"/>
                  <a:pt x="82860" y="121348"/>
                </a:cubicBezTo>
                <a:cubicBezTo>
                  <a:pt x="70668" y="145828"/>
                  <a:pt x="49523" y="197548"/>
                  <a:pt x="69049" y="229934"/>
                </a:cubicBezTo>
                <a:cubicBezTo>
                  <a:pt x="47713" y="272510"/>
                  <a:pt x="-6580" y="388239"/>
                  <a:pt x="659" y="449009"/>
                </a:cubicBezTo>
                <a:cubicBezTo>
                  <a:pt x="8755" y="517112"/>
                  <a:pt x="93814" y="694563"/>
                  <a:pt x="103529" y="714565"/>
                </a:cubicBezTo>
                <a:cubicBezTo>
                  <a:pt x="107509" y="722779"/>
                  <a:pt x="115833" y="727996"/>
                  <a:pt x="124961" y="727996"/>
                </a:cubicBezTo>
                <a:lnTo>
                  <a:pt x="500912" y="727996"/>
                </a:lnTo>
                <a:cubicBezTo>
                  <a:pt x="510673" y="728004"/>
                  <a:pt x="519443" y="722032"/>
                  <a:pt x="523010" y="712946"/>
                </a:cubicBezTo>
                <a:cubicBezTo>
                  <a:pt x="547489" y="651510"/>
                  <a:pt x="599210" y="519875"/>
                  <a:pt x="616546" y="463296"/>
                </a:cubicBezTo>
                <a:cubicBezTo>
                  <a:pt x="621132" y="458881"/>
                  <a:pt x="623742" y="452802"/>
                  <a:pt x="623785" y="446437"/>
                </a:cubicBezTo>
                <a:close/>
                <a:moveTo>
                  <a:pt x="113626" y="247174"/>
                </a:moveTo>
                <a:lnTo>
                  <a:pt x="254596" y="218027"/>
                </a:lnTo>
                <a:cubicBezTo>
                  <a:pt x="255215" y="217894"/>
                  <a:pt x="255821" y="217703"/>
                  <a:pt x="256405" y="217456"/>
                </a:cubicBezTo>
                <a:cubicBezTo>
                  <a:pt x="289640" y="231849"/>
                  <a:pt x="327459" y="231259"/>
                  <a:pt x="360228" y="215837"/>
                </a:cubicBezTo>
                <a:cubicBezTo>
                  <a:pt x="362115" y="216846"/>
                  <a:pt x="364136" y="217584"/>
                  <a:pt x="366229" y="218027"/>
                </a:cubicBezTo>
                <a:lnTo>
                  <a:pt x="507770" y="247364"/>
                </a:lnTo>
                <a:cubicBezTo>
                  <a:pt x="560539" y="338995"/>
                  <a:pt x="571969" y="397383"/>
                  <a:pt x="574445" y="422624"/>
                </a:cubicBezTo>
                <a:lnTo>
                  <a:pt x="48665" y="422624"/>
                </a:lnTo>
                <a:cubicBezTo>
                  <a:pt x="54761" y="375666"/>
                  <a:pt x="88099" y="297466"/>
                  <a:pt x="113626" y="247174"/>
                </a:cubicBezTo>
                <a:close/>
                <a:moveTo>
                  <a:pt x="490149" y="112204"/>
                </a:moveTo>
                <a:cubicBezTo>
                  <a:pt x="486811" y="119193"/>
                  <a:pt x="487095" y="127372"/>
                  <a:pt x="490911" y="134112"/>
                </a:cubicBezTo>
                <a:cubicBezTo>
                  <a:pt x="502904" y="154068"/>
                  <a:pt x="510261" y="176464"/>
                  <a:pt x="512438" y="199644"/>
                </a:cubicBezTo>
                <a:lnTo>
                  <a:pt x="404805" y="177070"/>
                </a:lnTo>
                <a:cubicBezTo>
                  <a:pt x="424007" y="148602"/>
                  <a:pt x="425482" y="111730"/>
                  <a:pt x="408615" y="81820"/>
                </a:cubicBezTo>
                <a:cubicBezTo>
                  <a:pt x="444048" y="66770"/>
                  <a:pt x="480243" y="52483"/>
                  <a:pt x="494340" y="48387"/>
                </a:cubicBezTo>
                <a:cubicBezTo>
                  <a:pt x="499293" y="54673"/>
                  <a:pt x="507770" y="74962"/>
                  <a:pt x="490149" y="112204"/>
                </a:cubicBezTo>
                <a:close/>
                <a:moveTo>
                  <a:pt x="372706" y="126587"/>
                </a:moveTo>
                <a:cubicBezTo>
                  <a:pt x="372706" y="156210"/>
                  <a:pt x="342988" y="180213"/>
                  <a:pt x="306031" y="180213"/>
                </a:cubicBezTo>
                <a:cubicBezTo>
                  <a:pt x="269074" y="180213"/>
                  <a:pt x="239356" y="156210"/>
                  <a:pt x="239356" y="126587"/>
                </a:cubicBezTo>
                <a:cubicBezTo>
                  <a:pt x="239356" y="96964"/>
                  <a:pt x="269074" y="72866"/>
                  <a:pt x="306031" y="72866"/>
                </a:cubicBezTo>
                <a:cubicBezTo>
                  <a:pt x="342988" y="72866"/>
                  <a:pt x="372706" y="96964"/>
                  <a:pt x="372706" y="126587"/>
                </a:cubicBezTo>
                <a:close/>
                <a:moveTo>
                  <a:pt x="130771" y="112204"/>
                </a:moveTo>
                <a:cubicBezTo>
                  <a:pt x="113054" y="74962"/>
                  <a:pt x="121246" y="55054"/>
                  <a:pt x="126580" y="48577"/>
                </a:cubicBezTo>
                <a:cubicBezTo>
                  <a:pt x="139724" y="52388"/>
                  <a:pt x="172395" y="65246"/>
                  <a:pt x="205637" y="79248"/>
                </a:cubicBezTo>
                <a:cubicBezTo>
                  <a:pt x="186832" y="110165"/>
                  <a:pt x="188141" y="149289"/>
                  <a:pt x="208971" y="178879"/>
                </a:cubicBezTo>
                <a:lnTo>
                  <a:pt x="108577" y="199644"/>
                </a:lnTo>
                <a:cubicBezTo>
                  <a:pt x="110339" y="176393"/>
                  <a:pt x="117692" y="153911"/>
                  <a:pt x="130009" y="134112"/>
                </a:cubicBezTo>
                <a:cubicBezTo>
                  <a:pt x="133825" y="127372"/>
                  <a:pt x="134109" y="119193"/>
                  <a:pt x="130771" y="112204"/>
                </a:cubicBezTo>
                <a:close/>
                <a:moveTo>
                  <a:pt x="485101" y="680561"/>
                </a:moveTo>
                <a:lnTo>
                  <a:pt x="140010" y="680561"/>
                </a:lnTo>
                <a:cubicBezTo>
                  <a:pt x="115626" y="629031"/>
                  <a:pt x="70477" y="528161"/>
                  <a:pt x="54285" y="470249"/>
                </a:cubicBezTo>
                <a:lnTo>
                  <a:pt x="564825" y="470249"/>
                </a:lnTo>
                <a:cubicBezTo>
                  <a:pt x="548537" y="516446"/>
                  <a:pt x="516438" y="600647"/>
                  <a:pt x="485101" y="680561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83" name="Freeform: Shape 17"/>
          <p:cNvSpPr/>
          <p:nvPr/>
        </p:nvSpPr>
        <p:spPr>
          <a:xfrm>
            <a:off x="3831927" y="4074668"/>
            <a:ext cx="462918" cy="464316"/>
          </a:xfrm>
          <a:custGeom>
            <a:avLst/>
            <a:gdLst>
              <a:gd name="connsiteX0" fmla="*/ 698564 w 711067"/>
              <a:gd name="connsiteY0" fmla="*/ 76854 h 713219"/>
              <a:gd name="connsiteX1" fmla="*/ 598457 w 711067"/>
              <a:gd name="connsiteY1" fmla="*/ 2750 h 713219"/>
              <a:gd name="connsiteX2" fmla="*/ 578359 w 711067"/>
              <a:gd name="connsiteY2" fmla="*/ 1797 h 713219"/>
              <a:gd name="connsiteX3" fmla="*/ 564643 w 711067"/>
              <a:gd name="connsiteY3" fmla="*/ 16656 h 713219"/>
              <a:gd name="connsiteX4" fmla="*/ 293752 w 711067"/>
              <a:gd name="connsiteY4" fmla="*/ 434137 h 713219"/>
              <a:gd name="connsiteX5" fmla="*/ 289465 w 711067"/>
              <a:gd name="connsiteY5" fmla="*/ 434137 h 713219"/>
              <a:gd name="connsiteX6" fmla="*/ 239840 w 711067"/>
              <a:gd name="connsiteY6" fmla="*/ 415087 h 713219"/>
              <a:gd name="connsiteX7" fmla="*/ 213647 w 711067"/>
              <a:gd name="connsiteY7" fmla="*/ 401752 h 713219"/>
              <a:gd name="connsiteX8" fmla="*/ 15812 w 711067"/>
              <a:gd name="connsiteY8" fmla="*/ 523386 h 713219"/>
              <a:gd name="connsiteX9" fmla="*/ 11526 w 711067"/>
              <a:gd name="connsiteY9" fmla="*/ 616541 h 713219"/>
              <a:gd name="connsiteX10" fmla="*/ 216123 w 711067"/>
              <a:gd name="connsiteY10" fmla="*/ 713219 h 713219"/>
              <a:gd name="connsiteX11" fmla="*/ 220886 w 711067"/>
              <a:gd name="connsiteY11" fmla="*/ 713219 h 713219"/>
              <a:gd name="connsiteX12" fmla="*/ 560642 w 711067"/>
              <a:gd name="connsiteY12" fmla="*/ 497002 h 713219"/>
              <a:gd name="connsiteX13" fmla="*/ 662274 w 711067"/>
              <a:gd name="connsiteY13" fmla="*/ 329838 h 713219"/>
              <a:gd name="connsiteX14" fmla="*/ 662274 w 711067"/>
              <a:gd name="connsiteY14" fmla="*/ 587013 h 713219"/>
              <a:gd name="connsiteX15" fmla="*/ 686087 w 711067"/>
              <a:gd name="connsiteY15" fmla="*/ 610826 h 713219"/>
              <a:gd name="connsiteX16" fmla="*/ 709899 w 711067"/>
              <a:gd name="connsiteY16" fmla="*/ 587013 h 713219"/>
              <a:gd name="connsiteX17" fmla="*/ 709899 w 711067"/>
              <a:gd name="connsiteY17" fmla="*/ 200298 h 713219"/>
              <a:gd name="connsiteX18" fmla="*/ 709899 w 711067"/>
              <a:gd name="connsiteY18" fmla="*/ 198298 h 713219"/>
              <a:gd name="connsiteX19" fmla="*/ 698564 w 711067"/>
              <a:gd name="connsiteY19" fmla="*/ 76854 h 713219"/>
              <a:gd name="connsiteX20" fmla="*/ 519685 w 711067"/>
              <a:gd name="connsiteY20" fmla="*/ 473094 h 713219"/>
              <a:gd name="connsiteX21" fmla="*/ 219838 w 711067"/>
              <a:gd name="connsiteY21" fmla="*/ 665880 h 713219"/>
              <a:gd name="connsiteX22" fmla="*/ 53055 w 711067"/>
              <a:gd name="connsiteY22" fmla="*/ 593585 h 713219"/>
              <a:gd name="connsiteX23" fmla="*/ 55817 w 711067"/>
              <a:gd name="connsiteY23" fmla="*/ 549485 h 713219"/>
              <a:gd name="connsiteX24" fmla="*/ 207360 w 711067"/>
              <a:gd name="connsiteY24" fmla="*/ 452710 h 713219"/>
              <a:gd name="connsiteX25" fmla="*/ 295943 w 711067"/>
              <a:gd name="connsiteY25" fmla="*/ 481762 h 713219"/>
              <a:gd name="connsiteX26" fmla="*/ 600743 w 711067"/>
              <a:gd name="connsiteY26" fmla="*/ 58852 h 713219"/>
              <a:gd name="connsiteX27" fmla="*/ 657893 w 711067"/>
              <a:gd name="connsiteY27" fmla="*/ 102667 h 713219"/>
              <a:gd name="connsiteX28" fmla="*/ 657131 w 711067"/>
              <a:gd name="connsiteY28" fmla="*/ 250018 h 713219"/>
              <a:gd name="connsiteX29" fmla="*/ 519685 w 711067"/>
              <a:gd name="connsiteY29" fmla="*/ 473094 h 71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11067" h="713219">
                <a:moveTo>
                  <a:pt x="698564" y="76854"/>
                </a:moveTo>
                <a:cubicBezTo>
                  <a:pt x="678371" y="45993"/>
                  <a:pt x="611696" y="9703"/>
                  <a:pt x="598457" y="2750"/>
                </a:cubicBezTo>
                <a:cubicBezTo>
                  <a:pt x="592235" y="-548"/>
                  <a:pt x="584865" y="-897"/>
                  <a:pt x="578359" y="1797"/>
                </a:cubicBezTo>
                <a:cubicBezTo>
                  <a:pt x="571807" y="4466"/>
                  <a:pt x="566781" y="9911"/>
                  <a:pt x="564643" y="16656"/>
                </a:cubicBezTo>
                <a:cubicBezTo>
                  <a:pt x="513589" y="178009"/>
                  <a:pt x="394907" y="434137"/>
                  <a:pt x="293752" y="434137"/>
                </a:cubicBezTo>
                <a:cubicBezTo>
                  <a:pt x="292326" y="434000"/>
                  <a:pt x="290891" y="434000"/>
                  <a:pt x="289465" y="434137"/>
                </a:cubicBezTo>
                <a:cubicBezTo>
                  <a:pt x="287942" y="434137"/>
                  <a:pt x="251366" y="440423"/>
                  <a:pt x="239840" y="415087"/>
                </a:cubicBezTo>
                <a:cubicBezTo>
                  <a:pt x="235222" y="405141"/>
                  <a:pt x="224407" y="399635"/>
                  <a:pt x="213647" y="401752"/>
                </a:cubicBezTo>
                <a:cubicBezTo>
                  <a:pt x="208027" y="402895"/>
                  <a:pt x="76201" y="430327"/>
                  <a:pt x="15812" y="523386"/>
                </a:cubicBezTo>
                <a:cubicBezTo>
                  <a:pt x="-3598" y="550966"/>
                  <a:pt x="-5270" y="587295"/>
                  <a:pt x="11526" y="616541"/>
                </a:cubicBezTo>
                <a:cubicBezTo>
                  <a:pt x="44292" y="675214"/>
                  <a:pt x="142495" y="713219"/>
                  <a:pt x="216123" y="713219"/>
                </a:cubicBezTo>
                <a:lnTo>
                  <a:pt x="220886" y="713219"/>
                </a:lnTo>
                <a:cubicBezTo>
                  <a:pt x="327089" y="710743"/>
                  <a:pt x="450533" y="683216"/>
                  <a:pt x="560642" y="497002"/>
                </a:cubicBezTo>
                <a:cubicBezTo>
                  <a:pt x="607696" y="417563"/>
                  <a:pt x="640462" y="364414"/>
                  <a:pt x="662274" y="329838"/>
                </a:cubicBezTo>
                <a:lnTo>
                  <a:pt x="662274" y="587013"/>
                </a:lnTo>
                <a:cubicBezTo>
                  <a:pt x="662274" y="600164"/>
                  <a:pt x="672935" y="610826"/>
                  <a:pt x="686087" y="610826"/>
                </a:cubicBezTo>
                <a:cubicBezTo>
                  <a:pt x="699238" y="610826"/>
                  <a:pt x="709899" y="600164"/>
                  <a:pt x="709899" y="587013"/>
                </a:cubicBezTo>
                <a:lnTo>
                  <a:pt x="709899" y="200298"/>
                </a:lnTo>
                <a:cubicBezTo>
                  <a:pt x="709899" y="199631"/>
                  <a:pt x="709899" y="198964"/>
                  <a:pt x="709899" y="198298"/>
                </a:cubicBezTo>
                <a:cubicBezTo>
                  <a:pt x="712376" y="151244"/>
                  <a:pt x="711899" y="97333"/>
                  <a:pt x="698564" y="76854"/>
                </a:cubicBezTo>
                <a:close/>
                <a:moveTo>
                  <a:pt x="519685" y="473094"/>
                </a:moveTo>
                <a:cubicBezTo>
                  <a:pt x="421673" y="638734"/>
                  <a:pt x="317660" y="663594"/>
                  <a:pt x="219838" y="665880"/>
                </a:cubicBezTo>
                <a:cubicBezTo>
                  <a:pt x="162688" y="667214"/>
                  <a:pt x="76963" y="635876"/>
                  <a:pt x="53055" y="593585"/>
                </a:cubicBezTo>
                <a:cubicBezTo>
                  <a:pt x="44853" y="579708"/>
                  <a:pt x="45948" y="562230"/>
                  <a:pt x="55817" y="549485"/>
                </a:cubicBezTo>
                <a:cubicBezTo>
                  <a:pt x="93917" y="489953"/>
                  <a:pt x="173832" y="462140"/>
                  <a:pt x="207360" y="452710"/>
                </a:cubicBezTo>
                <a:cubicBezTo>
                  <a:pt x="231839" y="482619"/>
                  <a:pt x="272035" y="485667"/>
                  <a:pt x="295943" y="481762"/>
                </a:cubicBezTo>
                <a:cubicBezTo>
                  <a:pt x="444913" y="478618"/>
                  <a:pt x="565500" y="162008"/>
                  <a:pt x="600743" y="58852"/>
                </a:cubicBezTo>
                <a:cubicBezTo>
                  <a:pt x="625222" y="73520"/>
                  <a:pt x="651225" y="91618"/>
                  <a:pt x="657893" y="102667"/>
                </a:cubicBezTo>
                <a:cubicBezTo>
                  <a:pt x="665417" y="116764"/>
                  <a:pt x="663512" y="188868"/>
                  <a:pt x="657131" y="250018"/>
                </a:cubicBezTo>
                <a:cubicBezTo>
                  <a:pt x="646367" y="266401"/>
                  <a:pt x="608267" y="323361"/>
                  <a:pt x="519685" y="473094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84" name="Freeform: Shape 18"/>
          <p:cNvSpPr/>
          <p:nvPr/>
        </p:nvSpPr>
        <p:spPr>
          <a:xfrm>
            <a:off x="1731222" y="4911743"/>
            <a:ext cx="474874" cy="233422"/>
          </a:xfrm>
          <a:custGeom>
            <a:avLst/>
            <a:gdLst>
              <a:gd name="connsiteX0" fmla="*/ 705957 w 707004"/>
              <a:gd name="connsiteY0" fmla="*/ 180363 h 347527"/>
              <a:gd name="connsiteX1" fmla="*/ 635186 w 707004"/>
              <a:gd name="connsiteY1" fmla="*/ 23487 h 347527"/>
              <a:gd name="connsiteX2" fmla="*/ 563844 w 707004"/>
              <a:gd name="connsiteY2" fmla="*/ 64635 h 347527"/>
              <a:gd name="connsiteX3" fmla="*/ 522791 w 707004"/>
              <a:gd name="connsiteY3" fmla="*/ 104830 h 347527"/>
              <a:gd name="connsiteX4" fmla="*/ 414873 w 707004"/>
              <a:gd name="connsiteY4" fmla="*/ 18343 h 347527"/>
              <a:gd name="connsiteX5" fmla="*/ 386395 w 707004"/>
              <a:gd name="connsiteY5" fmla="*/ 623 h 347527"/>
              <a:gd name="connsiteX6" fmla="*/ 381917 w 707004"/>
              <a:gd name="connsiteY6" fmla="*/ 2151 h 347527"/>
              <a:gd name="connsiteX7" fmla="*/ 189702 w 707004"/>
              <a:gd name="connsiteY7" fmla="*/ 97401 h 347527"/>
              <a:gd name="connsiteX8" fmla="*/ 1964 w 707004"/>
              <a:gd name="connsiteY8" fmla="*/ 265803 h 347527"/>
              <a:gd name="connsiteX9" fmla="*/ 111311 w 707004"/>
              <a:gd name="connsiteY9" fmla="*/ 347527 h 347527"/>
              <a:gd name="connsiteX10" fmla="*/ 640330 w 707004"/>
              <a:gd name="connsiteY10" fmla="*/ 347527 h 347527"/>
              <a:gd name="connsiteX11" fmla="*/ 707005 w 707004"/>
              <a:gd name="connsiteY11" fmla="*/ 262945 h 347527"/>
              <a:gd name="connsiteX12" fmla="*/ 707005 w 707004"/>
              <a:gd name="connsiteY12" fmla="*/ 187412 h 347527"/>
              <a:gd name="connsiteX13" fmla="*/ 705957 w 707004"/>
              <a:gd name="connsiteY13" fmla="*/ 180364 h 347527"/>
              <a:gd name="connsiteX14" fmla="*/ 659380 w 707004"/>
              <a:gd name="connsiteY14" fmla="*/ 262945 h 347527"/>
              <a:gd name="connsiteX15" fmla="*/ 638234 w 707004"/>
              <a:gd name="connsiteY15" fmla="*/ 299902 h 347527"/>
              <a:gd name="connsiteX16" fmla="*/ 113693 w 707004"/>
              <a:gd name="connsiteY16" fmla="*/ 299902 h 347527"/>
              <a:gd name="connsiteX17" fmla="*/ 48161 w 707004"/>
              <a:gd name="connsiteY17" fmla="*/ 253801 h 347527"/>
              <a:gd name="connsiteX18" fmla="*/ 166652 w 707004"/>
              <a:gd name="connsiteY18" fmla="*/ 165123 h 347527"/>
              <a:gd name="connsiteX19" fmla="*/ 195227 w 707004"/>
              <a:gd name="connsiteY19" fmla="*/ 206557 h 347527"/>
              <a:gd name="connsiteX20" fmla="*/ 214753 w 707004"/>
              <a:gd name="connsiteY20" fmla="*/ 216749 h 347527"/>
              <a:gd name="connsiteX21" fmla="*/ 228374 w 707004"/>
              <a:gd name="connsiteY21" fmla="*/ 212463 h 347527"/>
              <a:gd name="connsiteX22" fmla="*/ 234279 w 707004"/>
              <a:gd name="connsiteY22" fmla="*/ 179315 h 347527"/>
              <a:gd name="connsiteX23" fmla="*/ 207895 w 707004"/>
              <a:gd name="connsiteY23" fmla="*/ 141216 h 347527"/>
              <a:gd name="connsiteX24" fmla="*/ 255520 w 707004"/>
              <a:gd name="connsiteY24" fmla="*/ 115975 h 347527"/>
              <a:gd name="connsiteX25" fmla="*/ 281237 w 707004"/>
              <a:gd name="connsiteY25" fmla="*/ 152741 h 347527"/>
              <a:gd name="connsiteX26" fmla="*/ 300478 w 707004"/>
              <a:gd name="connsiteY26" fmla="*/ 163218 h 347527"/>
              <a:gd name="connsiteX27" fmla="*/ 323896 w 707004"/>
              <a:gd name="connsiteY27" fmla="*/ 139205 h 347527"/>
              <a:gd name="connsiteX28" fmla="*/ 319528 w 707004"/>
              <a:gd name="connsiteY28" fmla="*/ 125785 h 347527"/>
              <a:gd name="connsiteX29" fmla="*/ 297620 w 707004"/>
              <a:gd name="connsiteY29" fmla="*/ 94448 h 347527"/>
              <a:gd name="connsiteX30" fmla="*/ 379535 w 707004"/>
              <a:gd name="connsiteY30" fmla="*/ 55205 h 347527"/>
              <a:gd name="connsiteX31" fmla="*/ 523077 w 707004"/>
              <a:gd name="connsiteY31" fmla="*/ 152551 h 347527"/>
              <a:gd name="connsiteX32" fmla="*/ 598801 w 707004"/>
              <a:gd name="connsiteY32" fmla="*/ 96162 h 347527"/>
              <a:gd name="connsiteX33" fmla="*/ 616517 w 707004"/>
              <a:gd name="connsiteY33" fmla="*/ 76541 h 347527"/>
              <a:gd name="connsiteX34" fmla="*/ 658618 w 707004"/>
              <a:gd name="connsiteY34" fmla="*/ 190841 h 3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7004" h="347527">
                <a:moveTo>
                  <a:pt x="705957" y="180363"/>
                </a:moveTo>
                <a:cubicBezTo>
                  <a:pt x="660999" y="36441"/>
                  <a:pt x="643568" y="27963"/>
                  <a:pt x="635186" y="23487"/>
                </a:cubicBezTo>
                <a:cubicBezTo>
                  <a:pt x="610707" y="11295"/>
                  <a:pt x="590038" y="34821"/>
                  <a:pt x="563844" y="64635"/>
                </a:cubicBezTo>
                <a:cubicBezTo>
                  <a:pt x="552509" y="77493"/>
                  <a:pt x="531840" y="101020"/>
                  <a:pt x="522791" y="104830"/>
                </a:cubicBezTo>
                <a:cubicBezTo>
                  <a:pt x="500884" y="102449"/>
                  <a:pt x="422303" y="49585"/>
                  <a:pt x="414873" y="18343"/>
                </a:cubicBezTo>
                <a:cubicBezTo>
                  <a:pt x="411902" y="5586"/>
                  <a:pt x="399152" y="-2348"/>
                  <a:pt x="386395" y="623"/>
                </a:cubicBezTo>
                <a:cubicBezTo>
                  <a:pt x="384855" y="982"/>
                  <a:pt x="383355" y="1494"/>
                  <a:pt x="381917" y="2151"/>
                </a:cubicBezTo>
                <a:cubicBezTo>
                  <a:pt x="380964" y="2151"/>
                  <a:pt x="283523" y="46633"/>
                  <a:pt x="189702" y="97401"/>
                </a:cubicBezTo>
                <a:cubicBezTo>
                  <a:pt x="19300" y="190555"/>
                  <a:pt x="-8608" y="231798"/>
                  <a:pt x="1964" y="265803"/>
                </a:cubicBezTo>
                <a:cubicBezTo>
                  <a:pt x="25396" y="341431"/>
                  <a:pt x="107787" y="347337"/>
                  <a:pt x="111311" y="347527"/>
                </a:cubicBezTo>
                <a:lnTo>
                  <a:pt x="640330" y="347527"/>
                </a:lnTo>
                <a:cubicBezTo>
                  <a:pt x="663380" y="346384"/>
                  <a:pt x="707005" y="327334"/>
                  <a:pt x="707005" y="262945"/>
                </a:cubicBezTo>
                <a:lnTo>
                  <a:pt x="707005" y="187412"/>
                </a:lnTo>
                <a:cubicBezTo>
                  <a:pt x="706991" y="185025"/>
                  <a:pt x="706638" y="182652"/>
                  <a:pt x="705957" y="180364"/>
                </a:cubicBezTo>
                <a:close/>
                <a:moveTo>
                  <a:pt x="659380" y="262945"/>
                </a:moveTo>
                <a:cubicBezTo>
                  <a:pt x="659380" y="294759"/>
                  <a:pt x="643188" y="299331"/>
                  <a:pt x="638234" y="299902"/>
                </a:cubicBezTo>
                <a:lnTo>
                  <a:pt x="113693" y="299902"/>
                </a:lnTo>
                <a:cubicBezTo>
                  <a:pt x="108168" y="299426"/>
                  <a:pt x="62162" y="293997"/>
                  <a:pt x="48161" y="253801"/>
                </a:cubicBezTo>
                <a:cubicBezTo>
                  <a:pt x="53780" y="238561"/>
                  <a:pt x="97024" y="206176"/>
                  <a:pt x="166652" y="165123"/>
                </a:cubicBezTo>
                <a:lnTo>
                  <a:pt x="195227" y="206557"/>
                </a:lnTo>
                <a:cubicBezTo>
                  <a:pt x="199656" y="212967"/>
                  <a:pt x="206962" y="216780"/>
                  <a:pt x="214753" y="216749"/>
                </a:cubicBezTo>
                <a:cubicBezTo>
                  <a:pt x="219621" y="216723"/>
                  <a:pt x="224368" y="215229"/>
                  <a:pt x="228374" y="212463"/>
                </a:cubicBezTo>
                <a:cubicBezTo>
                  <a:pt x="239155" y="204938"/>
                  <a:pt x="241799" y="190100"/>
                  <a:pt x="234279" y="179315"/>
                </a:cubicBezTo>
                <a:lnTo>
                  <a:pt x="207895" y="141216"/>
                </a:lnTo>
                <a:cubicBezTo>
                  <a:pt x="222849" y="133024"/>
                  <a:pt x="238661" y="124547"/>
                  <a:pt x="255520" y="115975"/>
                </a:cubicBezTo>
                <a:lnTo>
                  <a:pt x="281237" y="152741"/>
                </a:lnTo>
                <a:cubicBezTo>
                  <a:pt x="285546" y="159176"/>
                  <a:pt x="292735" y="163091"/>
                  <a:pt x="300478" y="163218"/>
                </a:cubicBezTo>
                <a:cubicBezTo>
                  <a:pt x="313576" y="163054"/>
                  <a:pt x="324060" y="152303"/>
                  <a:pt x="323896" y="139205"/>
                </a:cubicBezTo>
                <a:cubicBezTo>
                  <a:pt x="323835" y="134392"/>
                  <a:pt x="322312" y="129712"/>
                  <a:pt x="319528" y="125785"/>
                </a:cubicBezTo>
                <a:lnTo>
                  <a:pt x="297620" y="94448"/>
                </a:lnTo>
                <a:cubicBezTo>
                  <a:pt x="323433" y="81494"/>
                  <a:pt x="350865" y="68350"/>
                  <a:pt x="379535" y="55205"/>
                </a:cubicBezTo>
                <a:cubicBezTo>
                  <a:pt x="410682" y="102830"/>
                  <a:pt x="488787" y="152551"/>
                  <a:pt x="523077" y="152551"/>
                </a:cubicBezTo>
                <a:cubicBezTo>
                  <a:pt x="549271" y="152551"/>
                  <a:pt x="573274" y="125118"/>
                  <a:pt x="598801" y="96162"/>
                </a:cubicBezTo>
                <a:cubicBezTo>
                  <a:pt x="604040" y="90162"/>
                  <a:pt x="610707" y="82542"/>
                  <a:pt x="616517" y="76541"/>
                </a:cubicBezTo>
                <a:cubicBezTo>
                  <a:pt x="632666" y="113828"/>
                  <a:pt x="646722" y="151987"/>
                  <a:pt x="658618" y="190841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85" name="Freeform: Shape 19"/>
          <p:cNvSpPr/>
          <p:nvPr/>
        </p:nvSpPr>
        <p:spPr>
          <a:xfrm>
            <a:off x="2799240" y="4720026"/>
            <a:ext cx="485228" cy="402006"/>
          </a:xfrm>
          <a:custGeom>
            <a:avLst/>
            <a:gdLst>
              <a:gd name="connsiteX0" fmla="*/ 719709 w 722419"/>
              <a:gd name="connsiteY0" fmla="*/ 141079 h 639046"/>
              <a:gd name="connsiteX1" fmla="*/ 635127 w 722419"/>
              <a:gd name="connsiteY1" fmla="*/ 7729 h 639046"/>
              <a:gd name="connsiteX2" fmla="*/ 614648 w 722419"/>
              <a:gd name="connsiteY2" fmla="*/ 204 h 639046"/>
              <a:gd name="connsiteX3" fmla="*/ 596646 w 722419"/>
              <a:gd name="connsiteY3" fmla="*/ 12587 h 639046"/>
              <a:gd name="connsiteX4" fmla="*/ 348996 w 722419"/>
              <a:gd name="connsiteY4" fmla="*/ 306719 h 639046"/>
              <a:gd name="connsiteX5" fmla="*/ 230695 w 722419"/>
              <a:gd name="connsiteY5" fmla="*/ 304814 h 639046"/>
              <a:gd name="connsiteX6" fmla="*/ 200536 w 722419"/>
              <a:gd name="connsiteY6" fmla="*/ 320098 h 639046"/>
              <a:gd name="connsiteX7" fmla="*/ 199358 w 722419"/>
              <a:gd name="connsiteY7" fmla="*/ 328150 h 639046"/>
              <a:gd name="connsiteX8" fmla="*/ 191262 w 722419"/>
              <a:gd name="connsiteY8" fmla="*/ 419971 h 639046"/>
              <a:gd name="connsiteX9" fmla="*/ 51625 w 722419"/>
              <a:gd name="connsiteY9" fmla="*/ 481122 h 639046"/>
              <a:gd name="connsiteX10" fmla="*/ 857 w 722419"/>
              <a:gd name="connsiteY10" fmla="*/ 589516 h 639046"/>
              <a:gd name="connsiteX11" fmla="*/ 63817 w 722419"/>
              <a:gd name="connsiteY11" fmla="*/ 639046 h 639046"/>
              <a:gd name="connsiteX12" fmla="*/ 81439 w 722419"/>
              <a:gd name="connsiteY12" fmla="*/ 639046 h 639046"/>
              <a:gd name="connsiteX13" fmla="*/ 381000 w 722419"/>
              <a:gd name="connsiteY13" fmla="*/ 613996 h 639046"/>
              <a:gd name="connsiteX14" fmla="*/ 482060 w 722419"/>
              <a:gd name="connsiteY14" fmla="*/ 484646 h 639046"/>
              <a:gd name="connsiteX15" fmla="*/ 664940 w 722419"/>
              <a:gd name="connsiteY15" fmla="*/ 263761 h 639046"/>
              <a:gd name="connsiteX16" fmla="*/ 664940 w 722419"/>
              <a:gd name="connsiteY16" fmla="*/ 589993 h 639046"/>
              <a:gd name="connsiteX17" fmla="*/ 688753 w 722419"/>
              <a:gd name="connsiteY17" fmla="*/ 613805 h 639046"/>
              <a:gd name="connsiteX18" fmla="*/ 712565 w 722419"/>
              <a:gd name="connsiteY18" fmla="*/ 589993 h 639046"/>
              <a:gd name="connsiteX19" fmla="*/ 712565 w 722419"/>
              <a:gd name="connsiteY19" fmla="*/ 226900 h 639046"/>
              <a:gd name="connsiteX20" fmla="*/ 719709 w 722419"/>
              <a:gd name="connsiteY20" fmla="*/ 141079 h 639046"/>
              <a:gd name="connsiteX21" fmla="*/ 435769 w 722419"/>
              <a:gd name="connsiteY21" fmla="*/ 472263 h 639046"/>
              <a:gd name="connsiteX22" fmla="*/ 357664 w 722419"/>
              <a:gd name="connsiteY22" fmla="*/ 572657 h 639046"/>
              <a:gd name="connsiteX23" fmla="*/ 64484 w 722419"/>
              <a:gd name="connsiteY23" fmla="*/ 591707 h 639046"/>
              <a:gd name="connsiteX24" fmla="*/ 48006 w 722419"/>
              <a:gd name="connsiteY24" fmla="*/ 584563 h 639046"/>
              <a:gd name="connsiteX25" fmla="*/ 68770 w 722419"/>
              <a:gd name="connsiteY25" fmla="*/ 525699 h 639046"/>
              <a:gd name="connsiteX26" fmla="*/ 222313 w 722419"/>
              <a:gd name="connsiteY26" fmla="*/ 456071 h 639046"/>
              <a:gd name="connsiteX27" fmla="*/ 246983 w 722419"/>
              <a:gd name="connsiteY27" fmla="*/ 354154 h 639046"/>
              <a:gd name="connsiteX28" fmla="*/ 348615 w 722419"/>
              <a:gd name="connsiteY28" fmla="*/ 354630 h 639046"/>
              <a:gd name="connsiteX29" fmla="*/ 542163 w 722419"/>
              <a:gd name="connsiteY29" fmla="*/ 191181 h 639046"/>
              <a:gd name="connsiteX30" fmla="*/ 621792 w 722419"/>
              <a:gd name="connsiteY30" fmla="*/ 65546 h 639046"/>
              <a:gd name="connsiteX31" fmla="*/ 672846 w 722419"/>
              <a:gd name="connsiteY31" fmla="*/ 149366 h 639046"/>
              <a:gd name="connsiteX32" fmla="*/ 669322 w 722419"/>
              <a:gd name="connsiteY32" fmla="*/ 205278 h 639046"/>
              <a:gd name="connsiteX33" fmla="*/ 435769 w 722419"/>
              <a:gd name="connsiteY33" fmla="*/ 472263 h 63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2419" h="639046">
                <a:moveTo>
                  <a:pt x="719709" y="141079"/>
                </a:moveTo>
                <a:cubicBezTo>
                  <a:pt x="710851" y="91645"/>
                  <a:pt x="642842" y="16397"/>
                  <a:pt x="635127" y="7729"/>
                </a:cubicBezTo>
                <a:cubicBezTo>
                  <a:pt x="629956" y="2002"/>
                  <a:pt x="622297" y="-812"/>
                  <a:pt x="614648" y="204"/>
                </a:cubicBezTo>
                <a:cubicBezTo>
                  <a:pt x="606990" y="1157"/>
                  <a:pt x="600275" y="5777"/>
                  <a:pt x="596646" y="12587"/>
                </a:cubicBezTo>
                <a:cubicBezTo>
                  <a:pt x="531495" y="134697"/>
                  <a:pt x="411480" y="306719"/>
                  <a:pt x="348996" y="306719"/>
                </a:cubicBezTo>
                <a:cubicBezTo>
                  <a:pt x="260318" y="306719"/>
                  <a:pt x="236506" y="306719"/>
                  <a:pt x="230695" y="304814"/>
                </a:cubicBezTo>
                <a:cubicBezTo>
                  <a:pt x="218147" y="300707"/>
                  <a:pt x="204644" y="307549"/>
                  <a:pt x="200536" y="320098"/>
                </a:cubicBezTo>
                <a:cubicBezTo>
                  <a:pt x="199686" y="322695"/>
                  <a:pt x="199288" y="325419"/>
                  <a:pt x="199358" y="328150"/>
                </a:cubicBezTo>
                <a:cubicBezTo>
                  <a:pt x="200692" y="367584"/>
                  <a:pt x="196882" y="409780"/>
                  <a:pt x="191262" y="419971"/>
                </a:cubicBezTo>
                <a:cubicBezTo>
                  <a:pt x="174593" y="432163"/>
                  <a:pt x="82677" y="470073"/>
                  <a:pt x="51625" y="481122"/>
                </a:cubicBezTo>
                <a:cubicBezTo>
                  <a:pt x="24955" y="490647"/>
                  <a:pt x="-5525" y="548368"/>
                  <a:pt x="857" y="589516"/>
                </a:cubicBezTo>
                <a:cubicBezTo>
                  <a:pt x="5810" y="619806"/>
                  <a:pt x="29432" y="638284"/>
                  <a:pt x="63817" y="639046"/>
                </a:cubicBezTo>
                <a:lnTo>
                  <a:pt x="81439" y="639046"/>
                </a:lnTo>
                <a:cubicBezTo>
                  <a:pt x="146685" y="639046"/>
                  <a:pt x="341471" y="635713"/>
                  <a:pt x="381000" y="613996"/>
                </a:cubicBezTo>
                <a:cubicBezTo>
                  <a:pt x="429960" y="585357"/>
                  <a:pt x="466116" y="539080"/>
                  <a:pt x="482060" y="484646"/>
                </a:cubicBezTo>
                <a:cubicBezTo>
                  <a:pt x="494443" y="440355"/>
                  <a:pt x="581977" y="321959"/>
                  <a:pt x="664940" y="263761"/>
                </a:cubicBezTo>
                <a:lnTo>
                  <a:pt x="664940" y="589993"/>
                </a:lnTo>
                <a:cubicBezTo>
                  <a:pt x="664940" y="603144"/>
                  <a:pt x="675601" y="613805"/>
                  <a:pt x="688753" y="613805"/>
                </a:cubicBezTo>
                <a:cubicBezTo>
                  <a:pt x="701904" y="613805"/>
                  <a:pt x="712565" y="603144"/>
                  <a:pt x="712565" y="589993"/>
                </a:cubicBezTo>
                <a:lnTo>
                  <a:pt x="712565" y="226900"/>
                </a:lnTo>
                <a:cubicBezTo>
                  <a:pt x="722525" y="199435"/>
                  <a:pt x="724991" y="169813"/>
                  <a:pt x="719709" y="141079"/>
                </a:cubicBezTo>
                <a:close/>
                <a:moveTo>
                  <a:pt x="435769" y="472263"/>
                </a:moveTo>
                <a:cubicBezTo>
                  <a:pt x="423292" y="514363"/>
                  <a:pt x="395403" y="550211"/>
                  <a:pt x="357664" y="572657"/>
                </a:cubicBezTo>
                <a:cubicBezTo>
                  <a:pt x="333756" y="585135"/>
                  <a:pt x="157639" y="593612"/>
                  <a:pt x="64484" y="591707"/>
                </a:cubicBezTo>
                <a:cubicBezTo>
                  <a:pt x="50197" y="591707"/>
                  <a:pt x="48768" y="586849"/>
                  <a:pt x="48006" y="584563"/>
                </a:cubicBezTo>
                <a:cubicBezTo>
                  <a:pt x="42672" y="567228"/>
                  <a:pt x="60198" y="532747"/>
                  <a:pt x="68770" y="525699"/>
                </a:cubicBezTo>
                <a:cubicBezTo>
                  <a:pt x="83439" y="520174"/>
                  <a:pt x="198025" y="476359"/>
                  <a:pt x="222313" y="456071"/>
                </a:cubicBezTo>
                <a:cubicBezTo>
                  <a:pt x="241363" y="440355"/>
                  <a:pt x="246507" y="396254"/>
                  <a:pt x="246983" y="354154"/>
                </a:cubicBezTo>
                <a:cubicBezTo>
                  <a:pt x="264700" y="354630"/>
                  <a:pt x="294608" y="354630"/>
                  <a:pt x="348615" y="354630"/>
                </a:cubicBezTo>
                <a:cubicBezTo>
                  <a:pt x="401288" y="354630"/>
                  <a:pt x="464534" y="301195"/>
                  <a:pt x="542163" y="191181"/>
                </a:cubicBezTo>
                <a:cubicBezTo>
                  <a:pt x="576167" y="142984"/>
                  <a:pt x="604742" y="95169"/>
                  <a:pt x="621792" y="65546"/>
                </a:cubicBezTo>
                <a:cubicBezTo>
                  <a:pt x="644652" y="94121"/>
                  <a:pt x="669417" y="129173"/>
                  <a:pt x="672846" y="149366"/>
                </a:cubicBezTo>
                <a:cubicBezTo>
                  <a:pt x="676098" y="168020"/>
                  <a:pt x="674891" y="187179"/>
                  <a:pt x="669322" y="205278"/>
                </a:cubicBezTo>
                <a:cubicBezTo>
                  <a:pt x="566071" y="260523"/>
                  <a:pt x="452056" y="413780"/>
                  <a:pt x="435769" y="472263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86" name="Freeform: Shape 20"/>
          <p:cNvSpPr/>
          <p:nvPr/>
        </p:nvSpPr>
        <p:spPr>
          <a:xfrm>
            <a:off x="1770610" y="5364733"/>
            <a:ext cx="452296" cy="510376"/>
          </a:xfrm>
          <a:custGeom>
            <a:avLst/>
            <a:gdLst>
              <a:gd name="connsiteX0" fmla="*/ 640690 w 641351"/>
              <a:gd name="connsiteY0" fmla="*/ 324041 h 723709"/>
              <a:gd name="connsiteX1" fmla="*/ 343510 w 641351"/>
              <a:gd name="connsiteY1" fmla="*/ 55340 h 723709"/>
              <a:gd name="connsiteX2" fmla="*/ 343510 w 641351"/>
              <a:gd name="connsiteY2" fmla="*/ 23813 h 723709"/>
              <a:gd name="connsiteX3" fmla="*/ 319697 w 641351"/>
              <a:gd name="connsiteY3" fmla="*/ 0 h 723709"/>
              <a:gd name="connsiteX4" fmla="*/ 295885 w 641351"/>
              <a:gd name="connsiteY4" fmla="*/ 23813 h 723709"/>
              <a:gd name="connsiteX5" fmla="*/ 295885 w 641351"/>
              <a:gd name="connsiteY5" fmla="*/ 55340 h 723709"/>
              <a:gd name="connsiteX6" fmla="*/ 610 w 641351"/>
              <a:gd name="connsiteY6" fmla="*/ 330994 h 723709"/>
              <a:gd name="connsiteX7" fmla="*/ 18486 w 641351"/>
              <a:gd name="connsiteY7" fmla="*/ 359533 h 723709"/>
              <a:gd name="connsiteX8" fmla="*/ 41186 w 641351"/>
              <a:gd name="connsiteY8" fmla="*/ 352615 h 723709"/>
              <a:gd name="connsiteX9" fmla="*/ 206826 w 641351"/>
              <a:gd name="connsiteY9" fmla="*/ 351282 h 723709"/>
              <a:gd name="connsiteX10" fmla="*/ 232353 w 641351"/>
              <a:gd name="connsiteY10" fmla="*/ 347663 h 723709"/>
              <a:gd name="connsiteX11" fmla="*/ 294170 w 641351"/>
              <a:gd name="connsiteY11" fmla="*/ 313372 h 723709"/>
              <a:gd name="connsiteX12" fmla="*/ 294170 w 641351"/>
              <a:gd name="connsiteY12" fmla="*/ 576644 h 723709"/>
              <a:gd name="connsiteX13" fmla="*/ 267691 w 641351"/>
              <a:gd name="connsiteY13" fmla="*/ 655511 h 723709"/>
              <a:gd name="connsiteX14" fmla="*/ 226067 w 641351"/>
              <a:gd name="connsiteY14" fmla="*/ 675799 h 723709"/>
              <a:gd name="connsiteX15" fmla="*/ 225495 w 641351"/>
              <a:gd name="connsiteY15" fmla="*/ 675799 h 723709"/>
              <a:gd name="connsiteX16" fmla="*/ 186062 w 641351"/>
              <a:gd name="connsiteY16" fmla="*/ 656749 h 723709"/>
              <a:gd name="connsiteX17" fmla="*/ 163964 w 641351"/>
              <a:gd name="connsiteY17" fmla="*/ 586454 h 723709"/>
              <a:gd name="connsiteX18" fmla="*/ 141532 w 641351"/>
              <a:gd name="connsiteY18" fmla="*/ 561261 h 723709"/>
              <a:gd name="connsiteX19" fmla="*/ 116339 w 641351"/>
              <a:gd name="connsiteY19" fmla="*/ 583692 h 723709"/>
              <a:gd name="connsiteX20" fmla="*/ 151105 w 641351"/>
              <a:gd name="connsiteY20" fmla="*/ 689134 h 723709"/>
              <a:gd name="connsiteX21" fmla="*/ 224733 w 641351"/>
              <a:gd name="connsiteY21" fmla="*/ 723710 h 723709"/>
              <a:gd name="connsiteX22" fmla="*/ 225971 w 641351"/>
              <a:gd name="connsiteY22" fmla="*/ 723710 h 723709"/>
              <a:gd name="connsiteX23" fmla="*/ 302171 w 641351"/>
              <a:gd name="connsiteY23" fmla="*/ 688848 h 723709"/>
              <a:gd name="connsiteX24" fmla="*/ 341986 w 641351"/>
              <a:gd name="connsiteY24" fmla="*/ 575120 h 723709"/>
              <a:gd name="connsiteX25" fmla="*/ 341986 w 641351"/>
              <a:gd name="connsiteY25" fmla="*/ 311563 h 723709"/>
              <a:gd name="connsiteX26" fmla="*/ 407422 w 641351"/>
              <a:gd name="connsiteY26" fmla="*/ 346139 h 723709"/>
              <a:gd name="connsiteX27" fmla="*/ 438664 w 641351"/>
              <a:gd name="connsiteY27" fmla="*/ 348806 h 723709"/>
              <a:gd name="connsiteX28" fmla="*/ 601161 w 641351"/>
              <a:gd name="connsiteY28" fmla="*/ 346901 h 723709"/>
              <a:gd name="connsiteX29" fmla="*/ 634825 w 641351"/>
              <a:gd name="connsiteY29" fmla="*/ 345993 h 723709"/>
              <a:gd name="connsiteX30" fmla="*/ 640690 w 641351"/>
              <a:gd name="connsiteY30" fmla="*/ 324041 h 723709"/>
              <a:gd name="connsiteX31" fmla="*/ 426092 w 641351"/>
              <a:gd name="connsiteY31" fmla="*/ 299847 h 723709"/>
              <a:gd name="connsiteX32" fmla="*/ 212922 w 641351"/>
              <a:gd name="connsiteY32" fmla="*/ 302228 h 723709"/>
              <a:gd name="connsiteX33" fmla="*/ 108147 w 641351"/>
              <a:gd name="connsiteY33" fmla="*/ 281083 h 723709"/>
              <a:gd name="connsiteX34" fmla="*/ 66999 w 641351"/>
              <a:gd name="connsiteY34" fmla="*/ 285655 h 723709"/>
              <a:gd name="connsiteX35" fmla="*/ 319697 w 641351"/>
              <a:gd name="connsiteY35" fmla="*/ 102108 h 723709"/>
              <a:gd name="connsiteX36" fmla="*/ 537248 w 641351"/>
              <a:gd name="connsiteY36" fmla="*/ 216408 h 723709"/>
              <a:gd name="connsiteX37" fmla="*/ 572967 w 641351"/>
              <a:gd name="connsiteY37" fmla="*/ 277749 h 723709"/>
              <a:gd name="connsiteX38" fmla="*/ 426091 w 641351"/>
              <a:gd name="connsiteY38" fmla="*/ 299847 h 72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41351" h="723709">
                <a:moveTo>
                  <a:pt x="640690" y="324041"/>
                </a:moveTo>
                <a:cubicBezTo>
                  <a:pt x="640023" y="321374"/>
                  <a:pt x="576777" y="71438"/>
                  <a:pt x="343510" y="55340"/>
                </a:cubicBezTo>
                <a:lnTo>
                  <a:pt x="343510" y="23813"/>
                </a:lnTo>
                <a:cubicBezTo>
                  <a:pt x="343510" y="10661"/>
                  <a:pt x="332849" y="0"/>
                  <a:pt x="319697" y="0"/>
                </a:cubicBezTo>
                <a:cubicBezTo>
                  <a:pt x="306546" y="0"/>
                  <a:pt x="295885" y="10661"/>
                  <a:pt x="295885" y="23813"/>
                </a:cubicBezTo>
                <a:lnTo>
                  <a:pt x="295885" y="55340"/>
                </a:lnTo>
                <a:cubicBezTo>
                  <a:pt x="62522" y="71819"/>
                  <a:pt x="1467" y="328327"/>
                  <a:pt x="610" y="330994"/>
                </a:cubicBezTo>
                <a:cubicBezTo>
                  <a:pt x="-2335" y="343811"/>
                  <a:pt x="5669" y="356589"/>
                  <a:pt x="18486" y="359533"/>
                </a:cubicBezTo>
                <a:cubicBezTo>
                  <a:pt x="26745" y="361431"/>
                  <a:pt x="35389" y="358796"/>
                  <a:pt x="41186" y="352615"/>
                </a:cubicBezTo>
                <a:cubicBezTo>
                  <a:pt x="82906" y="308324"/>
                  <a:pt x="174536" y="336613"/>
                  <a:pt x="206826" y="351282"/>
                </a:cubicBezTo>
                <a:cubicBezTo>
                  <a:pt x="215309" y="355185"/>
                  <a:pt x="225290" y="353770"/>
                  <a:pt x="232353" y="347663"/>
                </a:cubicBezTo>
                <a:cubicBezTo>
                  <a:pt x="250020" y="331592"/>
                  <a:pt x="271183" y="319852"/>
                  <a:pt x="294170" y="313372"/>
                </a:cubicBezTo>
                <a:lnTo>
                  <a:pt x="294170" y="576644"/>
                </a:lnTo>
                <a:cubicBezTo>
                  <a:pt x="296854" y="605490"/>
                  <a:pt x="287239" y="634129"/>
                  <a:pt x="267691" y="655511"/>
                </a:cubicBezTo>
                <a:cubicBezTo>
                  <a:pt x="257031" y="667493"/>
                  <a:pt x="242072" y="674784"/>
                  <a:pt x="226067" y="675799"/>
                </a:cubicBezTo>
                <a:lnTo>
                  <a:pt x="225495" y="675799"/>
                </a:lnTo>
                <a:cubicBezTo>
                  <a:pt x="210343" y="674937"/>
                  <a:pt x="196155" y="668083"/>
                  <a:pt x="186062" y="656749"/>
                </a:cubicBezTo>
                <a:cubicBezTo>
                  <a:pt x="169447" y="637295"/>
                  <a:pt x="161469" y="611916"/>
                  <a:pt x="163964" y="586454"/>
                </a:cubicBezTo>
                <a:cubicBezTo>
                  <a:pt x="164726" y="573303"/>
                  <a:pt x="154684" y="562024"/>
                  <a:pt x="141532" y="561261"/>
                </a:cubicBezTo>
                <a:cubicBezTo>
                  <a:pt x="128381" y="560498"/>
                  <a:pt x="117101" y="570541"/>
                  <a:pt x="116339" y="583692"/>
                </a:cubicBezTo>
                <a:cubicBezTo>
                  <a:pt x="112993" y="622118"/>
                  <a:pt x="125561" y="660234"/>
                  <a:pt x="151105" y="689134"/>
                </a:cubicBezTo>
                <a:cubicBezTo>
                  <a:pt x="169950" y="710158"/>
                  <a:pt x="196520" y="722635"/>
                  <a:pt x="224733" y="723710"/>
                </a:cubicBezTo>
                <a:lnTo>
                  <a:pt x="225971" y="723710"/>
                </a:lnTo>
                <a:cubicBezTo>
                  <a:pt x="255035" y="722849"/>
                  <a:pt x="282517" y="710276"/>
                  <a:pt x="302171" y="688848"/>
                </a:cubicBezTo>
                <a:cubicBezTo>
                  <a:pt x="330642" y="658101"/>
                  <a:pt x="345062" y="616910"/>
                  <a:pt x="341986" y="575120"/>
                </a:cubicBezTo>
                <a:lnTo>
                  <a:pt x="341986" y="311563"/>
                </a:lnTo>
                <a:cubicBezTo>
                  <a:pt x="366676" y="316537"/>
                  <a:pt x="389401" y="328544"/>
                  <a:pt x="407422" y="346139"/>
                </a:cubicBezTo>
                <a:cubicBezTo>
                  <a:pt x="415699" y="354726"/>
                  <a:pt x="429052" y="355866"/>
                  <a:pt x="438664" y="348806"/>
                </a:cubicBezTo>
                <a:cubicBezTo>
                  <a:pt x="529724" y="282130"/>
                  <a:pt x="598304" y="344234"/>
                  <a:pt x="601161" y="346901"/>
                </a:cubicBezTo>
                <a:cubicBezTo>
                  <a:pt x="610708" y="355946"/>
                  <a:pt x="625780" y="355539"/>
                  <a:pt x="634825" y="345993"/>
                </a:cubicBezTo>
                <a:cubicBezTo>
                  <a:pt x="640370" y="340140"/>
                  <a:pt x="642577" y="331879"/>
                  <a:pt x="640690" y="324041"/>
                </a:cubicBezTo>
                <a:close/>
                <a:moveTo>
                  <a:pt x="426092" y="299847"/>
                </a:moveTo>
                <a:cubicBezTo>
                  <a:pt x="392564" y="274606"/>
                  <a:pt x="308648" y="228505"/>
                  <a:pt x="212922" y="302228"/>
                </a:cubicBezTo>
                <a:cubicBezTo>
                  <a:pt x="179493" y="289137"/>
                  <a:pt x="144037" y="281982"/>
                  <a:pt x="108147" y="281083"/>
                </a:cubicBezTo>
                <a:cubicBezTo>
                  <a:pt x="94299" y="280992"/>
                  <a:pt x="80489" y="282526"/>
                  <a:pt x="66999" y="285655"/>
                </a:cubicBezTo>
                <a:cubicBezTo>
                  <a:pt x="98146" y="214979"/>
                  <a:pt x="171107" y="102108"/>
                  <a:pt x="319697" y="102108"/>
                </a:cubicBezTo>
                <a:cubicBezTo>
                  <a:pt x="409423" y="102108"/>
                  <a:pt x="482575" y="140684"/>
                  <a:pt x="537248" y="216408"/>
                </a:cubicBezTo>
                <a:cubicBezTo>
                  <a:pt x="551085" y="235668"/>
                  <a:pt x="563046" y="256209"/>
                  <a:pt x="572967" y="277749"/>
                </a:cubicBezTo>
                <a:cubicBezTo>
                  <a:pt x="523167" y="262789"/>
                  <a:pt x="469285" y="270896"/>
                  <a:pt x="426091" y="299847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87" name="Freeform: Shape 21"/>
          <p:cNvSpPr/>
          <p:nvPr/>
        </p:nvSpPr>
        <p:spPr>
          <a:xfrm>
            <a:off x="2855286" y="5357514"/>
            <a:ext cx="390702" cy="516898"/>
          </a:xfrm>
          <a:custGeom>
            <a:avLst/>
            <a:gdLst>
              <a:gd name="connsiteX0" fmla="*/ 466287 w 554012"/>
              <a:gd name="connsiteY0" fmla="*/ 227552 h 732957"/>
              <a:gd name="connsiteX1" fmla="*/ 554012 w 554012"/>
              <a:gd name="connsiteY1" fmla="*/ 24003 h 732957"/>
              <a:gd name="connsiteX2" fmla="*/ 530392 w 554012"/>
              <a:gd name="connsiteY2" fmla="*/ 0 h 732957"/>
              <a:gd name="connsiteX3" fmla="*/ 530390 w 554012"/>
              <a:gd name="connsiteY3" fmla="*/ 0 h 732957"/>
              <a:gd name="connsiteX4" fmla="*/ 530390 w 554012"/>
              <a:gd name="connsiteY4" fmla="*/ 0 h 732957"/>
              <a:gd name="connsiteX5" fmla="*/ 506577 w 554012"/>
              <a:gd name="connsiteY5" fmla="*/ 23622 h 732957"/>
              <a:gd name="connsiteX6" fmla="*/ 433426 w 554012"/>
              <a:gd name="connsiteY6" fmla="*/ 193262 h 732957"/>
              <a:gd name="connsiteX7" fmla="*/ 269976 w 554012"/>
              <a:gd name="connsiteY7" fmla="*/ 257937 h 732957"/>
              <a:gd name="connsiteX8" fmla="*/ 47663 w 554012"/>
              <a:gd name="connsiteY8" fmla="*/ 35052 h 732957"/>
              <a:gd name="connsiteX9" fmla="*/ 22517 w 554012"/>
              <a:gd name="connsiteY9" fmla="*/ 12573 h 732957"/>
              <a:gd name="connsiteX10" fmla="*/ 38 w 554012"/>
              <a:gd name="connsiteY10" fmla="*/ 37719 h 732957"/>
              <a:gd name="connsiteX11" fmla="*/ 245402 w 554012"/>
              <a:gd name="connsiteY11" fmla="*/ 303847 h 732957"/>
              <a:gd name="connsiteX12" fmla="*/ 245402 w 554012"/>
              <a:gd name="connsiteY12" fmla="*/ 389572 h 732957"/>
              <a:gd name="connsiteX13" fmla="*/ 196443 w 554012"/>
              <a:gd name="connsiteY13" fmla="*/ 380047 h 732957"/>
              <a:gd name="connsiteX14" fmla="*/ 123863 w 554012"/>
              <a:gd name="connsiteY14" fmla="*/ 431006 h 732957"/>
              <a:gd name="connsiteX15" fmla="*/ 257213 w 554012"/>
              <a:gd name="connsiteY15" fmla="*/ 727710 h 732957"/>
              <a:gd name="connsiteX16" fmla="*/ 286836 w 554012"/>
              <a:gd name="connsiteY16" fmla="*/ 727710 h 732957"/>
              <a:gd name="connsiteX17" fmla="*/ 426567 w 554012"/>
              <a:gd name="connsiteY17" fmla="*/ 431006 h 732957"/>
              <a:gd name="connsiteX18" fmla="*/ 354749 w 554012"/>
              <a:gd name="connsiteY18" fmla="*/ 380333 h 732957"/>
              <a:gd name="connsiteX19" fmla="*/ 293217 w 554012"/>
              <a:gd name="connsiteY19" fmla="*/ 392906 h 732957"/>
              <a:gd name="connsiteX20" fmla="*/ 293217 w 554012"/>
              <a:gd name="connsiteY20" fmla="*/ 304895 h 732957"/>
              <a:gd name="connsiteX21" fmla="*/ 466287 w 554012"/>
              <a:gd name="connsiteY21" fmla="*/ 227552 h 732957"/>
              <a:gd name="connsiteX22" fmla="*/ 348939 w 554012"/>
              <a:gd name="connsiteY22" fmla="*/ 427577 h 732957"/>
              <a:gd name="connsiteX23" fmla="*/ 385896 w 554012"/>
              <a:gd name="connsiteY23" fmla="*/ 456152 h 732957"/>
              <a:gd name="connsiteX24" fmla="*/ 271596 w 554012"/>
              <a:gd name="connsiteY24" fmla="*/ 678275 h 732957"/>
              <a:gd name="connsiteX25" fmla="*/ 164154 w 554012"/>
              <a:gd name="connsiteY25" fmla="*/ 456152 h 732957"/>
              <a:gd name="connsiteX26" fmla="*/ 200349 w 554012"/>
              <a:gd name="connsiteY26" fmla="*/ 427577 h 732957"/>
              <a:gd name="connsiteX27" fmla="*/ 203492 w 554012"/>
              <a:gd name="connsiteY27" fmla="*/ 427577 h 732957"/>
              <a:gd name="connsiteX28" fmla="*/ 252736 w 554012"/>
              <a:gd name="connsiteY28" fmla="*/ 453580 h 732957"/>
              <a:gd name="connsiteX29" fmla="*/ 286508 w 554012"/>
              <a:gd name="connsiteY29" fmla="*/ 455209 h 732957"/>
              <a:gd name="connsiteX30" fmla="*/ 287026 w 554012"/>
              <a:gd name="connsiteY30" fmla="*/ 454723 h 732957"/>
              <a:gd name="connsiteX31" fmla="*/ 348939 w 554012"/>
              <a:gd name="connsiteY31" fmla="*/ 427768 h 73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4012" h="732957">
                <a:moveTo>
                  <a:pt x="466287" y="227552"/>
                </a:moveTo>
                <a:cubicBezTo>
                  <a:pt x="521952" y="174427"/>
                  <a:pt x="553620" y="100949"/>
                  <a:pt x="554012" y="24003"/>
                </a:cubicBezTo>
                <a:cubicBezTo>
                  <a:pt x="554118" y="10852"/>
                  <a:pt x="543542" y="106"/>
                  <a:pt x="530392" y="0"/>
                </a:cubicBezTo>
                <a:cubicBezTo>
                  <a:pt x="530391" y="0"/>
                  <a:pt x="530391" y="0"/>
                  <a:pt x="530390" y="0"/>
                </a:cubicBezTo>
                <a:lnTo>
                  <a:pt x="530390" y="0"/>
                </a:lnTo>
                <a:cubicBezTo>
                  <a:pt x="517313" y="0"/>
                  <a:pt x="506682" y="10545"/>
                  <a:pt x="506577" y="23622"/>
                </a:cubicBezTo>
                <a:cubicBezTo>
                  <a:pt x="506233" y="87755"/>
                  <a:pt x="479827" y="148991"/>
                  <a:pt x="433426" y="193262"/>
                </a:cubicBezTo>
                <a:cubicBezTo>
                  <a:pt x="389949" y="236065"/>
                  <a:pt x="330970" y="259402"/>
                  <a:pt x="269976" y="257937"/>
                </a:cubicBezTo>
                <a:cubicBezTo>
                  <a:pt x="151867" y="254413"/>
                  <a:pt x="54235" y="156496"/>
                  <a:pt x="47663" y="35052"/>
                </a:cubicBezTo>
                <a:cubicBezTo>
                  <a:pt x="46926" y="21901"/>
                  <a:pt x="35668" y="11836"/>
                  <a:pt x="22517" y="12573"/>
                </a:cubicBezTo>
                <a:cubicBezTo>
                  <a:pt x="9366" y="13310"/>
                  <a:pt x="-699" y="24568"/>
                  <a:pt x="38" y="37719"/>
                </a:cubicBezTo>
                <a:cubicBezTo>
                  <a:pt x="7467" y="175641"/>
                  <a:pt x="113290" y="288322"/>
                  <a:pt x="245402" y="303847"/>
                </a:cubicBezTo>
                <a:lnTo>
                  <a:pt x="245402" y="389572"/>
                </a:lnTo>
                <a:cubicBezTo>
                  <a:pt x="230238" y="382047"/>
                  <a:pt x="213323" y="378757"/>
                  <a:pt x="196443" y="380047"/>
                </a:cubicBezTo>
                <a:cubicBezTo>
                  <a:pt x="167868" y="382619"/>
                  <a:pt x="143389" y="399764"/>
                  <a:pt x="123863" y="431006"/>
                </a:cubicBezTo>
                <a:cubicBezTo>
                  <a:pt x="74142" y="510730"/>
                  <a:pt x="123863" y="621506"/>
                  <a:pt x="257213" y="727710"/>
                </a:cubicBezTo>
                <a:cubicBezTo>
                  <a:pt x="265848" y="734707"/>
                  <a:pt x="278201" y="734707"/>
                  <a:pt x="286836" y="727710"/>
                </a:cubicBezTo>
                <a:cubicBezTo>
                  <a:pt x="475621" y="577310"/>
                  <a:pt x="455428" y="477202"/>
                  <a:pt x="426567" y="431006"/>
                </a:cubicBezTo>
                <a:cubicBezTo>
                  <a:pt x="407517" y="400812"/>
                  <a:pt x="383610" y="383381"/>
                  <a:pt x="354749" y="380333"/>
                </a:cubicBezTo>
                <a:cubicBezTo>
                  <a:pt x="333447" y="378355"/>
                  <a:pt x="312036" y="382730"/>
                  <a:pt x="293217" y="392906"/>
                </a:cubicBezTo>
                <a:lnTo>
                  <a:pt x="293217" y="304895"/>
                </a:lnTo>
                <a:cubicBezTo>
                  <a:pt x="358180" y="300160"/>
                  <a:pt x="419425" y="272790"/>
                  <a:pt x="466287" y="227552"/>
                </a:cubicBezTo>
                <a:close/>
                <a:moveTo>
                  <a:pt x="348939" y="427577"/>
                </a:moveTo>
                <a:cubicBezTo>
                  <a:pt x="362941" y="429292"/>
                  <a:pt x="374942" y="438721"/>
                  <a:pt x="385896" y="456152"/>
                </a:cubicBezTo>
                <a:cubicBezTo>
                  <a:pt x="431806" y="529780"/>
                  <a:pt x="324650" y="633603"/>
                  <a:pt x="271596" y="678275"/>
                </a:cubicBezTo>
                <a:cubicBezTo>
                  <a:pt x="191300" y="610267"/>
                  <a:pt x="124530" y="519684"/>
                  <a:pt x="164154" y="456152"/>
                </a:cubicBezTo>
                <a:cubicBezTo>
                  <a:pt x="175203" y="438340"/>
                  <a:pt x="187395" y="428720"/>
                  <a:pt x="200349" y="427577"/>
                </a:cubicBezTo>
                <a:lnTo>
                  <a:pt x="203492" y="427577"/>
                </a:lnTo>
                <a:cubicBezTo>
                  <a:pt x="224161" y="427577"/>
                  <a:pt x="245878" y="446151"/>
                  <a:pt x="252736" y="453580"/>
                </a:cubicBezTo>
                <a:cubicBezTo>
                  <a:pt x="261612" y="463356"/>
                  <a:pt x="276732" y="464085"/>
                  <a:pt x="286508" y="455209"/>
                </a:cubicBezTo>
                <a:cubicBezTo>
                  <a:pt x="286683" y="455050"/>
                  <a:pt x="286856" y="454888"/>
                  <a:pt x="287026" y="454723"/>
                </a:cubicBezTo>
                <a:cubicBezTo>
                  <a:pt x="295884" y="445770"/>
                  <a:pt x="324174" y="424815"/>
                  <a:pt x="348939" y="427768"/>
                </a:cubicBez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88" name="Freeform: Shape 22"/>
          <p:cNvSpPr/>
          <p:nvPr/>
        </p:nvSpPr>
        <p:spPr>
          <a:xfrm>
            <a:off x="3916888" y="5379335"/>
            <a:ext cx="492350" cy="492306"/>
          </a:xfrm>
          <a:custGeom>
            <a:avLst/>
            <a:gdLst>
              <a:gd name="connsiteX0" fmla="*/ 679037 w 698148"/>
              <a:gd name="connsiteY0" fmla="*/ 104299 h 698087"/>
              <a:gd name="connsiteX1" fmla="*/ 530638 w 698148"/>
              <a:gd name="connsiteY1" fmla="*/ 18574 h 698087"/>
              <a:gd name="connsiteX2" fmla="*/ 393668 w 698148"/>
              <a:gd name="connsiteY2" fmla="*/ 18574 h 698087"/>
              <a:gd name="connsiteX3" fmla="*/ 349091 w 698148"/>
              <a:gd name="connsiteY3" fmla="*/ 59532 h 698087"/>
              <a:gd name="connsiteX4" fmla="*/ 304515 w 698148"/>
              <a:gd name="connsiteY4" fmla="*/ 18574 h 698087"/>
              <a:gd name="connsiteX5" fmla="*/ 167545 w 698148"/>
              <a:gd name="connsiteY5" fmla="*/ 18574 h 698087"/>
              <a:gd name="connsiteX6" fmla="*/ 19050 w 698148"/>
              <a:gd name="connsiteY6" fmla="*/ 104299 h 698087"/>
              <a:gd name="connsiteX7" fmla="*/ 0 w 698148"/>
              <a:gd name="connsiteY7" fmla="*/ 137161 h 698087"/>
              <a:gd name="connsiteX8" fmla="*/ 1524 w 698148"/>
              <a:gd name="connsiteY8" fmla="*/ 147733 h 698087"/>
              <a:gd name="connsiteX9" fmla="*/ 1524 w 698148"/>
              <a:gd name="connsiteY9" fmla="*/ 152020 h 698087"/>
              <a:gd name="connsiteX10" fmla="*/ 1524 w 698148"/>
              <a:gd name="connsiteY10" fmla="*/ 674275 h 698087"/>
              <a:gd name="connsiteX11" fmla="*/ 25336 w 698148"/>
              <a:gd name="connsiteY11" fmla="*/ 698088 h 698087"/>
              <a:gd name="connsiteX12" fmla="*/ 49149 w 698148"/>
              <a:gd name="connsiteY12" fmla="*/ 674275 h 698087"/>
              <a:gd name="connsiteX13" fmla="*/ 49149 w 698148"/>
              <a:gd name="connsiteY13" fmla="*/ 187262 h 698087"/>
              <a:gd name="connsiteX14" fmla="*/ 167830 w 698148"/>
              <a:gd name="connsiteY14" fmla="*/ 255747 h 698087"/>
              <a:gd name="connsiteX15" fmla="*/ 349377 w 698148"/>
              <a:gd name="connsiteY15" fmla="*/ 214790 h 698087"/>
              <a:gd name="connsiteX16" fmla="*/ 530923 w 698148"/>
              <a:gd name="connsiteY16" fmla="*/ 255747 h 698087"/>
              <a:gd name="connsiteX17" fmla="*/ 679323 w 698148"/>
              <a:gd name="connsiteY17" fmla="*/ 170022 h 698087"/>
              <a:gd name="connsiteX18" fmla="*/ 692904 w 698148"/>
              <a:gd name="connsiteY18" fmla="*/ 117880 h 698087"/>
              <a:gd name="connsiteX19" fmla="*/ 679323 w 698148"/>
              <a:gd name="connsiteY19" fmla="*/ 104299 h 698087"/>
              <a:gd name="connsiteX20" fmla="*/ 280701 w 698148"/>
              <a:gd name="connsiteY20" fmla="*/ 214504 h 698087"/>
              <a:gd name="connsiteX21" fmla="*/ 191357 w 698148"/>
              <a:gd name="connsiteY21" fmla="*/ 214504 h 698087"/>
              <a:gd name="connsiteX22" fmla="*/ 57341 w 698148"/>
              <a:gd name="connsiteY22" fmla="*/ 137351 h 698087"/>
              <a:gd name="connsiteX23" fmla="*/ 191357 w 698148"/>
              <a:gd name="connsiteY23" fmla="*/ 60008 h 698087"/>
              <a:gd name="connsiteX24" fmla="*/ 313302 w 698148"/>
              <a:gd name="connsiteY24" fmla="*/ 92571 h 698087"/>
              <a:gd name="connsiteX25" fmla="*/ 325278 w 698148"/>
              <a:gd name="connsiteY25" fmla="*/ 135446 h 698087"/>
              <a:gd name="connsiteX26" fmla="*/ 325278 w 698148"/>
              <a:gd name="connsiteY26" fmla="*/ 139256 h 698087"/>
              <a:gd name="connsiteX27" fmla="*/ 280701 w 698148"/>
              <a:gd name="connsiteY27" fmla="*/ 214503 h 698087"/>
              <a:gd name="connsiteX28" fmla="*/ 506825 w 698148"/>
              <a:gd name="connsiteY28" fmla="*/ 214504 h 698087"/>
              <a:gd name="connsiteX29" fmla="*/ 384881 w 698148"/>
              <a:gd name="connsiteY29" fmla="*/ 181941 h 698087"/>
              <a:gd name="connsiteX30" fmla="*/ 372904 w 698148"/>
              <a:gd name="connsiteY30" fmla="*/ 139066 h 698087"/>
              <a:gd name="connsiteX31" fmla="*/ 372904 w 698148"/>
              <a:gd name="connsiteY31" fmla="*/ 137161 h 698087"/>
              <a:gd name="connsiteX32" fmla="*/ 372904 w 698148"/>
              <a:gd name="connsiteY32" fmla="*/ 135256 h 698087"/>
              <a:gd name="connsiteX33" fmla="*/ 463695 w 698148"/>
              <a:gd name="connsiteY33" fmla="*/ 47769 h 698087"/>
              <a:gd name="connsiteX34" fmla="*/ 506825 w 698148"/>
              <a:gd name="connsiteY34" fmla="*/ 59818 h 698087"/>
              <a:gd name="connsiteX35" fmla="*/ 640747 w 698148"/>
              <a:gd name="connsiteY35" fmla="*/ 137351 h 69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98148" h="698087">
                <a:moveTo>
                  <a:pt x="679037" y="104299"/>
                </a:moveTo>
                <a:lnTo>
                  <a:pt x="530638" y="18574"/>
                </a:lnTo>
                <a:cubicBezTo>
                  <a:pt x="488340" y="-6191"/>
                  <a:pt x="435966" y="-6191"/>
                  <a:pt x="393668" y="18574"/>
                </a:cubicBezTo>
                <a:cubicBezTo>
                  <a:pt x="375952" y="28747"/>
                  <a:pt x="360725" y="42738"/>
                  <a:pt x="349091" y="59532"/>
                </a:cubicBezTo>
                <a:cubicBezTo>
                  <a:pt x="337458" y="42738"/>
                  <a:pt x="322231" y="28747"/>
                  <a:pt x="304515" y="18574"/>
                </a:cubicBezTo>
                <a:cubicBezTo>
                  <a:pt x="262217" y="-6191"/>
                  <a:pt x="209843" y="-6191"/>
                  <a:pt x="167545" y="18574"/>
                </a:cubicBezTo>
                <a:lnTo>
                  <a:pt x="19050" y="104299"/>
                </a:lnTo>
                <a:cubicBezTo>
                  <a:pt x="7303" y="111081"/>
                  <a:pt x="48" y="123597"/>
                  <a:pt x="0" y="137161"/>
                </a:cubicBezTo>
                <a:cubicBezTo>
                  <a:pt x="26" y="140738"/>
                  <a:pt x="539" y="144295"/>
                  <a:pt x="1524" y="147733"/>
                </a:cubicBezTo>
                <a:cubicBezTo>
                  <a:pt x="1430" y="149161"/>
                  <a:pt x="1430" y="150593"/>
                  <a:pt x="1524" y="152020"/>
                </a:cubicBezTo>
                <a:lnTo>
                  <a:pt x="1524" y="674275"/>
                </a:lnTo>
                <a:cubicBezTo>
                  <a:pt x="1524" y="687427"/>
                  <a:pt x="12185" y="698088"/>
                  <a:pt x="25336" y="698088"/>
                </a:cubicBezTo>
                <a:cubicBezTo>
                  <a:pt x="38488" y="698088"/>
                  <a:pt x="49149" y="687427"/>
                  <a:pt x="49149" y="674275"/>
                </a:cubicBezTo>
                <a:lnTo>
                  <a:pt x="49149" y="187262"/>
                </a:lnTo>
                <a:lnTo>
                  <a:pt x="167830" y="255747"/>
                </a:lnTo>
                <a:cubicBezTo>
                  <a:pt x="229798" y="291325"/>
                  <a:pt x="308688" y="273527"/>
                  <a:pt x="349377" y="214790"/>
                </a:cubicBezTo>
                <a:cubicBezTo>
                  <a:pt x="389790" y="273936"/>
                  <a:pt x="469031" y="291813"/>
                  <a:pt x="530923" y="255747"/>
                </a:cubicBezTo>
                <a:lnTo>
                  <a:pt x="679323" y="170022"/>
                </a:lnTo>
                <a:cubicBezTo>
                  <a:pt x="697472" y="159373"/>
                  <a:pt x="703552" y="136029"/>
                  <a:pt x="692904" y="117880"/>
                </a:cubicBezTo>
                <a:cubicBezTo>
                  <a:pt x="689611" y="112268"/>
                  <a:pt x="684936" y="107592"/>
                  <a:pt x="679323" y="104299"/>
                </a:cubicBezTo>
                <a:close/>
                <a:moveTo>
                  <a:pt x="280701" y="214504"/>
                </a:moveTo>
                <a:cubicBezTo>
                  <a:pt x="253123" y="230703"/>
                  <a:pt x="218935" y="230703"/>
                  <a:pt x="191357" y="214504"/>
                </a:cubicBezTo>
                <a:lnTo>
                  <a:pt x="57341" y="137351"/>
                </a:lnTo>
                <a:lnTo>
                  <a:pt x="191357" y="60008"/>
                </a:lnTo>
                <a:cubicBezTo>
                  <a:pt x="234023" y="35326"/>
                  <a:pt x="288620" y="49905"/>
                  <a:pt x="313302" y="92571"/>
                </a:cubicBezTo>
                <a:cubicBezTo>
                  <a:pt x="320851" y="105622"/>
                  <a:pt x="324972" y="120372"/>
                  <a:pt x="325278" y="135446"/>
                </a:cubicBezTo>
                <a:cubicBezTo>
                  <a:pt x="325151" y="136713"/>
                  <a:pt x="325151" y="137989"/>
                  <a:pt x="325278" y="139256"/>
                </a:cubicBezTo>
                <a:cubicBezTo>
                  <a:pt x="324758" y="170453"/>
                  <a:pt x="307811" y="199059"/>
                  <a:pt x="280701" y="214503"/>
                </a:cubicBezTo>
                <a:close/>
                <a:moveTo>
                  <a:pt x="506825" y="214504"/>
                </a:moveTo>
                <a:cubicBezTo>
                  <a:pt x="464159" y="239186"/>
                  <a:pt x="409563" y="224607"/>
                  <a:pt x="384881" y="181941"/>
                </a:cubicBezTo>
                <a:cubicBezTo>
                  <a:pt x="377331" y="168890"/>
                  <a:pt x="373210" y="154140"/>
                  <a:pt x="372904" y="139066"/>
                </a:cubicBezTo>
                <a:cubicBezTo>
                  <a:pt x="372904" y="138399"/>
                  <a:pt x="372904" y="137827"/>
                  <a:pt x="372904" y="137161"/>
                </a:cubicBezTo>
                <a:cubicBezTo>
                  <a:pt x="372904" y="136494"/>
                  <a:pt x="372904" y="135923"/>
                  <a:pt x="372904" y="135256"/>
                </a:cubicBezTo>
                <a:cubicBezTo>
                  <a:pt x="373817" y="86026"/>
                  <a:pt x="414465" y="46857"/>
                  <a:pt x="463695" y="47769"/>
                </a:cubicBezTo>
                <a:cubicBezTo>
                  <a:pt x="478863" y="48051"/>
                  <a:pt x="493708" y="52198"/>
                  <a:pt x="506825" y="59818"/>
                </a:cubicBezTo>
                <a:lnTo>
                  <a:pt x="640747" y="137351"/>
                </a:ln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sp>
        <p:nvSpPr>
          <p:cNvPr id="1048889" name="Freeform: Shape 23"/>
          <p:cNvSpPr/>
          <p:nvPr/>
        </p:nvSpPr>
        <p:spPr>
          <a:xfrm>
            <a:off x="5021687" y="4151610"/>
            <a:ext cx="461102" cy="387374"/>
          </a:xfrm>
          <a:custGeom>
            <a:avLst/>
            <a:gdLst>
              <a:gd name="connsiteX0" fmla="*/ 684086 w 708278"/>
              <a:gd name="connsiteY0" fmla="*/ 3 h 595029"/>
              <a:gd name="connsiteX1" fmla="*/ 23813 w 708278"/>
              <a:gd name="connsiteY1" fmla="*/ 3 h 595029"/>
              <a:gd name="connsiteX2" fmla="*/ 0 w 708278"/>
              <a:gd name="connsiteY2" fmla="*/ 23815 h 595029"/>
              <a:gd name="connsiteX3" fmla="*/ 0 w 708278"/>
              <a:gd name="connsiteY3" fmla="*/ 571217 h 595029"/>
              <a:gd name="connsiteX4" fmla="*/ 23813 w 708278"/>
              <a:gd name="connsiteY4" fmla="*/ 595029 h 595029"/>
              <a:gd name="connsiteX5" fmla="*/ 684466 w 708278"/>
              <a:gd name="connsiteY5" fmla="*/ 595029 h 595029"/>
              <a:gd name="connsiteX6" fmla="*/ 708279 w 708278"/>
              <a:gd name="connsiteY6" fmla="*/ 571217 h 595029"/>
              <a:gd name="connsiteX7" fmla="*/ 708279 w 708278"/>
              <a:gd name="connsiteY7" fmla="*/ 23815 h 595029"/>
              <a:gd name="connsiteX8" fmla="*/ 684469 w 708278"/>
              <a:gd name="connsiteY8" fmla="*/ 0 h 595029"/>
              <a:gd name="connsiteX9" fmla="*/ 684085 w 708278"/>
              <a:gd name="connsiteY9" fmla="*/ 3 h 595029"/>
              <a:gd name="connsiteX10" fmla="*/ 47244 w 708278"/>
              <a:gd name="connsiteY10" fmla="*/ 547404 h 595029"/>
              <a:gd name="connsiteX11" fmla="*/ 47244 w 708278"/>
              <a:gd name="connsiteY11" fmla="*/ 47628 h 595029"/>
              <a:gd name="connsiteX12" fmla="*/ 660273 w 708278"/>
              <a:gd name="connsiteY12" fmla="*/ 47628 h 595029"/>
              <a:gd name="connsiteX13" fmla="*/ 660273 w 708278"/>
              <a:gd name="connsiteY13" fmla="*/ 176215 h 595029"/>
              <a:gd name="connsiteX14" fmla="*/ 358997 w 708278"/>
              <a:gd name="connsiteY14" fmla="*/ 176215 h 595029"/>
              <a:gd name="connsiteX15" fmla="*/ 335185 w 708278"/>
              <a:gd name="connsiteY15" fmla="*/ 200028 h 595029"/>
              <a:gd name="connsiteX16" fmla="*/ 335185 w 708278"/>
              <a:gd name="connsiteY16" fmla="*/ 395100 h 595029"/>
              <a:gd name="connsiteX17" fmla="*/ 358997 w 708278"/>
              <a:gd name="connsiteY17" fmla="*/ 418912 h 595029"/>
              <a:gd name="connsiteX18" fmla="*/ 660273 w 708278"/>
              <a:gd name="connsiteY18" fmla="*/ 418912 h 595029"/>
              <a:gd name="connsiteX19" fmla="*/ 660273 w 708278"/>
              <a:gd name="connsiteY19" fmla="*/ 547404 h 595029"/>
              <a:gd name="connsiteX20" fmla="*/ 660273 w 708278"/>
              <a:gd name="connsiteY20" fmla="*/ 371287 h 595029"/>
              <a:gd name="connsiteX21" fmla="*/ 382810 w 708278"/>
              <a:gd name="connsiteY21" fmla="*/ 371287 h 595029"/>
              <a:gd name="connsiteX22" fmla="*/ 382810 w 708278"/>
              <a:gd name="connsiteY22" fmla="*/ 223840 h 595029"/>
              <a:gd name="connsiteX23" fmla="*/ 660273 w 708278"/>
              <a:gd name="connsiteY23" fmla="*/ 223840 h 59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08278" h="595029">
                <a:moveTo>
                  <a:pt x="684086" y="3"/>
                </a:moveTo>
                <a:lnTo>
                  <a:pt x="23813" y="3"/>
                </a:lnTo>
                <a:cubicBezTo>
                  <a:pt x="10661" y="3"/>
                  <a:pt x="0" y="10664"/>
                  <a:pt x="0" y="23815"/>
                </a:cubicBezTo>
                <a:lnTo>
                  <a:pt x="0" y="571217"/>
                </a:lnTo>
                <a:cubicBezTo>
                  <a:pt x="0" y="584368"/>
                  <a:pt x="10661" y="595029"/>
                  <a:pt x="23813" y="595029"/>
                </a:cubicBezTo>
                <a:lnTo>
                  <a:pt x="684466" y="595029"/>
                </a:lnTo>
                <a:cubicBezTo>
                  <a:pt x="697618" y="595029"/>
                  <a:pt x="708279" y="584368"/>
                  <a:pt x="708279" y="571217"/>
                </a:cubicBezTo>
                <a:lnTo>
                  <a:pt x="708279" y="23815"/>
                </a:lnTo>
                <a:cubicBezTo>
                  <a:pt x="708281" y="10664"/>
                  <a:pt x="697621" y="1"/>
                  <a:pt x="684469" y="0"/>
                </a:cubicBezTo>
                <a:cubicBezTo>
                  <a:pt x="684341" y="0"/>
                  <a:pt x="684214" y="1"/>
                  <a:pt x="684085" y="3"/>
                </a:cubicBezTo>
                <a:close/>
                <a:moveTo>
                  <a:pt x="47244" y="547404"/>
                </a:moveTo>
                <a:lnTo>
                  <a:pt x="47244" y="47628"/>
                </a:lnTo>
                <a:lnTo>
                  <a:pt x="660273" y="47628"/>
                </a:lnTo>
                <a:lnTo>
                  <a:pt x="660273" y="176215"/>
                </a:lnTo>
                <a:lnTo>
                  <a:pt x="358997" y="176215"/>
                </a:lnTo>
                <a:cubicBezTo>
                  <a:pt x="345846" y="176215"/>
                  <a:pt x="335185" y="186877"/>
                  <a:pt x="335185" y="200028"/>
                </a:cubicBezTo>
                <a:lnTo>
                  <a:pt x="335185" y="395100"/>
                </a:lnTo>
                <a:cubicBezTo>
                  <a:pt x="335185" y="408251"/>
                  <a:pt x="345846" y="418912"/>
                  <a:pt x="358997" y="418912"/>
                </a:cubicBezTo>
                <a:lnTo>
                  <a:pt x="660273" y="418912"/>
                </a:lnTo>
                <a:lnTo>
                  <a:pt x="660273" y="547404"/>
                </a:lnTo>
                <a:close/>
                <a:moveTo>
                  <a:pt x="660273" y="371287"/>
                </a:moveTo>
                <a:lnTo>
                  <a:pt x="382810" y="371287"/>
                </a:lnTo>
                <a:lnTo>
                  <a:pt x="382810" y="223840"/>
                </a:lnTo>
                <a:lnTo>
                  <a:pt x="660273" y="223840"/>
                </a:lnTo>
                <a:close/>
              </a:path>
            </a:pathLst>
          </a:custGeom>
          <a:solidFill>
            <a:srgbClr val="504D36"/>
          </a:solidFill>
          <a:ln w="9525" cap="flat">
            <a:solidFill>
              <a:srgbClr val="504D36"/>
            </a:solidFill>
            <a:prstDash val="solid"/>
            <a:miter/>
          </a:ln>
        </p:spPr>
        <p:txBody>
          <a:bodyPr anchor="ctr" rtlCol="0"/>
          <a:p>
            <a:endParaRPr lang="en-US">
              <a:solidFill>
                <a:srgbClr val="504D36"/>
              </a:solidFill>
            </a:endParaRPr>
          </a:p>
        </p:txBody>
      </p:sp>
      <p:grpSp>
        <p:nvGrpSpPr>
          <p:cNvPr id="164" name="Group 24"/>
          <p:cNvGrpSpPr/>
          <p:nvPr/>
        </p:nvGrpSpPr>
        <p:grpSpPr>
          <a:xfrm>
            <a:off x="10381885" y="2590102"/>
            <a:ext cx="470431" cy="489322"/>
            <a:chOff x="10440153" y="1877669"/>
            <a:chExt cx="470431" cy="489322"/>
          </a:xfrm>
          <a:noFill/>
        </p:grpSpPr>
        <p:sp>
          <p:nvSpPr>
            <p:cNvPr id="1048890" name="Freeform: Shape 25"/>
            <p:cNvSpPr/>
            <p:nvPr/>
          </p:nvSpPr>
          <p:spPr>
            <a:xfrm>
              <a:off x="10440153" y="1947209"/>
              <a:ext cx="470431" cy="419782"/>
            </a:xfrm>
            <a:custGeom>
              <a:avLst/>
              <a:gdLst>
                <a:gd name="connsiteX0" fmla="*/ 185442 w 470431"/>
                <a:gd name="connsiteY0" fmla="*/ 418845 h 419782"/>
                <a:gd name="connsiteX1" fmla="*/ 263917 w 470431"/>
                <a:gd name="connsiteY1" fmla="*/ 419351 h 419782"/>
                <a:gd name="connsiteX2" fmla="*/ 470432 w 470431"/>
                <a:gd name="connsiteY2" fmla="*/ 360347 h 419782"/>
                <a:gd name="connsiteX3" fmla="*/ 362960 w 470431"/>
                <a:gd name="connsiteY3" fmla="*/ 132759 h 419782"/>
                <a:gd name="connsiteX4" fmla="*/ 362960 w 470431"/>
                <a:gd name="connsiteY4" fmla="*/ 2107 h 419782"/>
                <a:gd name="connsiteX5" fmla="*/ 247059 w 470431"/>
                <a:gd name="connsiteY5" fmla="*/ 0 h 419782"/>
                <a:gd name="connsiteX6" fmla="*/ 223373 w 470431"/>
                <a:gd name="connsiteY6" fmla="*/ 0 h 419782"/>
                <a:gd name="connsiteX7" fmla="*/ 107472 w 470431"/>
                <a:gd name="connsiteY7" fmla="*/ 2107 h 419782"/>
                <a:gd name="connsiteX8" fmla="*/ 107472 w 470431"/>
                <a:gd name="connsiteY8" fmla="*/ 132759 h 419782"/>
                <a:gd name="connsiteX9" fmla="*/ 0 w 470431"/>
                <a:gd name="connsiteY9" fmla="*/ 360347 h 419782"/>
                <a:gd name="connsiteX10" fmla="*/ 206515 w 470431"/>
                <a:gd name="connsiteY10" fmla="*/ 419351 h 419782"/>
                <a:gd name="connsiteX11" fmla="*/ 284990 w 470431"/>
                <a:gd name="connsiteY11" fmla="*/ 418845 h 41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0431" h="419782">
                  <a:moveTo>
                    <a:pt x="185442" y="418845"/>
                  </a:moveTo>
                  <a:lnTo>
                    <a:pt x="263917" y="419351"/>
                  </a:lnTo>
                  <a:cubicBezTo>
                    <a:pt x="341887" y="425673"/>
                    <a:pt x="470432" y="360347"/>
                    <a:pt x="470432" y="360347"/>
                  </a:cubicBezTo>
                  <a:lnTo>
                    <a:pt x="362960" y="132759"/>
                  </a:lnTo>
                  <a:cubicBezTo>
                    <a:pt x="453574" y="59004"/>
                    <a:pt x="362960" y="2107"/>
                    <a:pt x="362960" y="2107"/>
                  </a:cubicBezTo>
                  <a:lnTo>
                    <a:pt x="247059" y="0"/>
                  </a:lnTo>
                  <a:lnTo>
                    <a:pt x="223373" y="0"/>
                  </a:lnTo>
                  <a:lnTo>
                    <a:pt x="107472" y="2107"/>
                  </a:lnTo>
                  <a:cubicBezTo>
                    <a:pt x="107472" y="2107"/>
                    <a:pt x="16858" y="59004"/>
                    <a:pt x="107472" y="132759"/>
                  </a:cubicBezTo>
                  <a:lnTo>
                    <a:pt x="0" y="360347"/>
                  </a:lnTo>
                  <a:cubicBezTo>
                    <a:pt x="0" y="360347"/>
                    <a:pt x="128545" y="425673"/>
                    <a:pt x="206515" y="419351"/>
                  </a:cubicBezTo>
                  <a:lnTo>
                    <a:pt x="284990" y="418845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891" name="Freeform: Shape 26"/>
            <p:cNvSpPr/>
            <p:nvPr/>
          </p:nvSpPr>
          <p:spPr>
            <a:xfrm>
              <a:off x="10596093" y="1877669"/>
              <a:ext cx="8429" cy="65326"/>
            </a:xfrm>
            <a:custGeom>
              <a:avLst/>
              <a:gdLst>
                <a:gd name="connsiteX0" fmla="*/ 0 w 8429"/>
                <a:gd name="connsiteY0" fmla="*/ 0 h 65326"/>
                <a:gd name="connsiteX1" fmla="*/ 0 w 8429"/>
                <a:gd name="connsiteY1" fmla="*/ 65326 h 6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29" h="65326">
                  <a:moveTo>
                    <a:pt x="0" y="0"/>
                  </a:moveTo>
                  <a:lnTo>
                    <a:pt x="0" y="65326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892" name="Freeform: Shape 27"/>
            <p:cNvSpPr/>
            <p:nvPr/>
          </p:nvSpPr>
          <p:spPr>
            <a:xfrm>
              <a:off x="10755151" y="1877669"/>
              <a:ext cx="8429" cy="65326"/>
            </a:xfrm>
            <a:custGeom>
              <a:avLst/>
              <a:gdLst>
                <a:gd name="connsiteX0" fmla="*/ 0 w 8429"/>
                <a:gd name="connsiteY0" fmla="*/ 0 h 65326"/>
                <a:gd name="connsiteX1" fmla="*/ 0 w 8429"/>
                <a:gd name="connsiteY1" fmla="*/ 65326 h 6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29" h="65326">
                  <a:moveTo>
                    <a:pt x="0" y="0"/>
                  </a:moveTo>
                  <a:lnTo>
                    <a:pt x="0" y="65326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65" name="Group 28"/>
          <p:cNvGrpSpPr/>
          <p:nvPr/>
        </p:nvGrpSpPr>
        <p:grpSpPr>
          <a:xfrm>
            <a:off x="9038570" y="2606749"/>
            <a:ext cx="478692" cy="460738"/>
            <a:chOff x="8898785" y="2146668"/>
            <a:chExt cx="478692" cy="460738"/>
          </a:xfrm>
          <a:noFill/>
        </p:grpSpPr>
        <p:sp>
          <p:nvSpPr>
            <p:cNvPr id="1048893" name="Freeform: Shape 29"/>
            <p:cNvSpPr/>
            <p:nvPr/>
          </p:nvSpPr>
          <p:spPr>
            <a:xfrm>
              <a:off x="8898785" y="2146668"/>
              <a:ext cx="266951" cy="460738"/>
            </a:xfrm>
            <a:custGeom>
              <a:avLst/>
              <a:gdLst>
                <a:gd name="connsiteX0" fmla="*/ 238798 w 266951"/>
                <a:gd name="connsiteY0" fmla="*/ 109579 h 460738"/>
                <a:gd name="connsiteX1" fmla="*/ 162936 w 266951"/>
                <a:gd name="connsiteY1" fmla="*/ 0 h 460738"/>
                <a:gd name="connsiteX2" fmla="*/ 87073 w 266951"/>
                <a:gd name="connsiteY2" fmla="*/ 0 h 460738"/>
                <a:gd name="connsiteX3" fmla="*/ 0 w 266951"/>
                <a:gd name="connsiteY3" fmla="*/ 112361 h 460738"/>
                <a:gd name="connsiteX4" fmla="*/ 25288 w 266951"/>
                <a:gd name="connsiteY4" fmla="*/ 224722 h 460738"/>
                <a:gd name="connsiteX5" fmla="*/ 89939 w 266951"/>
                <a:gd name="connsiteY5" fmla="*/ 205082 h 460738"/>
                <a:gd name="connsiteX6" fmla="*/ 89939 w 266951"/>
                <a:gd name="connsiteY6" fmla="*/ 460738 h 460738"/>
                <a:gd name="connsiteX7" fmla="*/ 266952 w 266951"/>
                <a:gd name="connsiteY7" fmla="*/ 460738 h 46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951" h="460738">
                  <a:moveTo>
                    <a:pt x="238798" y="109579"/>
                  </a:moveTo>
                  <a:lnTo>
                    <a:pt x="162936" y="0"/>
                  </a:lnTo>
                  <a:lnTo>
                    <a:pt x="87073" y="0"/>
                  </a:lnTo>
                  <a:lnTo>
                    <a:pt x="0" y="112361"/>
                  </a:lnTo>
                  <a:lnTo>
                    <a:pt x="25288" y="224722"/>
                  </a:lnTo>
                  <a:lnTo>
                    <a:pt x="89939" y="205082"/>
                  </a:lnTo>
                  <a:lnTo>
                    <a:pt x="89939" y="460738"/>
                  </a:lnTo>
                  <a:lnTo>
                    <a:pt x="266952" y="460738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894" name="Freeform: Shape 30"/>
            <p:cNvSpPr/>
            <p:nvPr/>
          </p:nvSpPr>
          <p:spPr>
            <a:xfrm>
              <a:off x="9110526" y="2146668"/>
              <a:ext cx="266951" cy="460738"/>
            </a:xfrm>
            <a:custGeom>
              <a:avLst/>
              <a:gdLst>
                <a:gd name="connsiteX0" fmla="*/ 28153 w 266951"/>
                <a:gd name="connsiteY0" fmla="*/ 109579 h 460738"/>
                <a:gd name="connsiteX1" fmla="*/ 104016 w 266951"/>
                <a:gd name="connsiteY1" fmla="*/ 0 h 460738"/>
                <a:gd name="connsiteX2" fmla="*/ 179878 w 266951"/>
                <a:gd name="connsiteY2" fmla="*/ 0 h 460738"/>
                <a:gd name="connsiteX3" fmla="*/ 266952 w 266951"/>
                <a:gd name="connsiteY3" fmla="*/ 112361 h 460738"/>
                <a:gd name="connsiteX4" fmla="*/ 241664 w 266951"/>
                <a:gd name="connsiteY4" fmla="*/ 224722 h 460738"/>
                <a:gd name="connsiteX5" fmla="*/ 177013 w 266951"/>
                <a:gd name="connsiteY5" fmla="*/ 205082 h 460738"/>
                <a:gd name="connsiteX6" fmla="*/ 177013 w 266951"/>
                <a:gd name="connsiteY6" fmla="*/ 460738 h 460738"/>
                <a:gd name="connsiteX7" fmla="*/ 0 w 266951"/>
                <a:gd name="connsiteY7" fmla="*/ 460738 h 46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951" h="460738">
                  <a:moveTo>
                    <a:pt x="28153" y="109579"/>
                  </a:moveTo>
                  <a:lnTo>
                    <a:pt x="104016" y="0"/>
                  </a:lnTo>
                  <a:lnTo>
                    <a:pt x="179878" y="0"/>
                  </a:lnTo>
                  <a:lnTo>
                    <a:pt x="266952" y="112361"/>
                  </a:lnTo>
                  <a:lnTo>
                    <a:pt x="241664" y="224722"/>
                  </a:lnTo>
                  <a:lnTo>
                    <a:pt x="177013" y="205082"/>
                  </a:lnTo>
                  <a:lnTo>
                    <a:pt x="177013" y="460738"/>
                  </a:lnTo>
                  <a:lnTo>
                    <a:pt x="0" y="460738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66" name="Group 31"/>
          <p:cNvGrpSpPr/>
          <p:nvPr/>
        </p:nvGrpSpPr>
        <p:grpSpPr>
          <a:xfrm>
            <a:off x="7748022" y="2622765"/>
            <a:ext cx="468156" cy="444722"/>
            <a:chOff x="7720991" y="2173269"/>
            <a:chExt cx="468156" cy="444722"/>
          </a:xfrm>
          <a:noFill/>
        </p:grpSpPr>
        <p:sp>
          <p:nvSpPr>
            <p:cNvPr id="1048895" name="Freeform: Shape 32"/>
            <p:cNvSpPr/>
            <p:nvPr/>
          </p:nvSpPr>
          <p:spPr>
            <a:xfrm>
              <a:off x="7720991" y="2173269"/>
              <a:ext cx="232897" cy="444722"/>
            </a:xfrm>
            <a:custGeom>
              <a:avLst/>
              <a:gdLst>
                <a:gd name="connsiteX0" fmla="*/ 224384 w 232897"/>
                <a:gd name="connsiteY0" fmla="*/ 0 h 444722"/>
                <a:gd name="connsiteX1" fmla="*/ 104269 w 232897"/>
                <a:gd name="connsiteY1" fmla="*/ 0 h 444722"/>
                <a:gd name="connsiteX2" fmla="*/ 0 w 232897"/>
                <a:gd name="connsiteY2" fmla="*/ 104353 h 444722"/>
                <a:gd name="connsiteX3" fmla="*/ 32705 w 232897"/>
                <a:gd name="connsiteY3" fmla="*/ 183419 h 444722"/>
                <a:gd name="connsiteX4" fmla="*/ 106460 w 232897"/>
                <a:gd name="connsiteY4" fmla="*/ 145487 h 444722"/>
                <a:gd name="connsiteX5" fmla="*/ 100139 w 232897"/>
                <a:gd name="connsiteY5" fmla="*/ 444723 h 444722"/>
                <a:gd name="connsiteX6" fmla="*/ 224469 w 232897"/>
                <a:gd name="connsiteY6" fmla="*/ 347788 h 444722"/>
                <a:gd name="connsiteX7" fmla="*/ 232898 w 232897"/>
                <a:gd name="connsiteY7" fmla="*/ 206599 h 444722"/>
                <a:gd name="connsiteX8" fmla="*/ 116997 w 232897"/>
                <a:gd name="connsiteY8" fmla="*/ 21157 h 44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897" h="444722">
                  <a:moveTo>
                    <a:pt x="224384" y="0"/>
                  </a:moveTo>
                  <a:lnTo>
                    <a:pt x="104269" y="0"/>
                  </a:lnTo>
                  <a:lnTo>
                    <a:pt x="0" y="104353"/>
                  </a:lnTo>
                  <a:lnTo>
                    <a:pt x="32705" y="183419"/>
                  </a:lnTo>
                  <a:lnTo>
                    <a:pt x="106460" y="145487"/>
                  </a:lnTo>
                  <a:lnTo>
                    <a:pt x="100139" y="444723"/>
                  </a:lnTo>
                  <a:cubicBezTo>
                    <a:pt x="100139" y="444723"/>
                    <a:pt x="201289" y="429972"/>
                    <a:pt x="224469" y="347788"/>
                  </a:cubicBezTo>
                  <a:lnTo>
                    <a:pt x="232898" y="206599"/>
                  </a:lnTo>
                  <a:cubicBezTo>
                    <a:pt x="232898" y="206599"/>
                    <a:pt x="157035" y="42230"/>
                    <a:pt x="116997" y="21157"/>
                  </a:cubicBezTo>
                  <a:close/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896" name="Freeform: Shape 33"/>
            <p:cNvSpPr/>
            <p:nvPr/>
          </p:nvSpPr>
          <p:spPr>
            <a:xfrm>
              <a:off x="7956334" y="2173269"/>
              <a:ext cx="232813" cy="444722"/>
            </a:xfrm>
            <a:custGeom>
              <a:avLst/>
              <a:gdLst>
                <a:gd name="connsiteX0" fmla="*/ 8008 w 232813"/>
                <a:gd name="connsiteY0" fmla="*/ 0 h 444722"/>
                <a:gd name="connsiteX1" fmla="*/ 128123 w 232813"/>
                <a:gd name="connsiteY1" fmla="*/ 0 h 444722"/>
                <a:gd name="connsiteX2" fmla="*/ 232814 w 232813"/>
                <a:gd name="connsiteY2" fmla="*/ 104353 h 444722"/>
                <a:gd name="connsiteX3" fmla="*/ 200193 w 232813"/>
                <a:gd name="connsiteY3" fmla="*/ 183419 h 444722"/>
                <a:gd name="connsiteX4" fmla="*/ 126438 w 232813"/>
                <a:gd name="connsiteY4" fmla="*/ 145487 h 444722"/>
                <a:gd name="connsiteX5" fmla="*/ 132759 w 232813"/>
                <a:gd name="connsiteY5" fmla="*/ 444723 h 444722"/>
                <a:gd name="connsiteX6" fmla="*/ 8429 w 232813"/>
                <a:gd name="connsiteY6" fmla="*/ 347788 h 444722"/>
                <a:gd name="connsiteX7" fmla="*/ 0 w 232813"/>
                <a:gd name="connsiteY7" fmla="*/ 206599 h 444722"/>
                <a:gd name="connsiteX8" fmla="*/ 115901 w 232813"/>
                <a:gd name="connsiteY8" fmla="*/ 21157 h 44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813" h="444722">
                  <a:moveTo>
                    <a:pt x="8008" y="0"/>
                  </a:moveTo>
                  <a:lnTo>
                    <a:pt x="128123" y="0"/>
                  </a:lnTo>
                  <a:lnTo>
                    <a:pt x="232814" y="104353"/>
                  </a:lnTo>
                  <a:lnTo>
                    <a:pt x="200193" y="183419"/>
                  </a:lnTo>
                  <a:lnTo>
                    <a:pt x="126438" y="145487"/>
                  </a:lnTo>
                  <a:lnTo>
                    <a:pt x="132759" y="444723"/>
                  </a:lnTo>
                  <a:cubicBezTo>
                    <a:pt x="132759" y="444723"/>
                    <a:pt x="31609" y="429972"/>
                    <a:pt x="8429" y="347788"/>
                  </a:cubicBezTo>
                  <a:lnTo>
                    <a:pt x="0" y="206599"/>
                  </a:lnTo>
                  <a:cubicBezTo>
                    <a:pt x="0" y="206599"/>
                    <a:pt x="75863" y="42230"/>
                    <a:pt x="115901" y="21157"/>
                  </a:cubicBezTo>
                  <a:close/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897" name="Freeform: Shape 34"/>
            <p:cNvSpPr/>
            <p:nvPr/>
          </p:nvSpPr>
          <p:spPr>
            <a:xfrm>
              <a:off x="7928854" y="2173354"/>
              <a:ext cx="62122" cy="8429"/>
            </a:xfrm>
            <a:custGeom>
              <a:avLst/>
              <a:gdLst>
                <a:gd name="connsiteX0" fmla="*/ 0 w 62122"/>
                <a:gd name="connsiteY0" fmla="*/ 0 h 8429"/>
                <a:gd name="connsiteX1" fmla="*/ 62123 w 62122"/>
                <a:gd name="connsiteY1" fmla="*/ 0 h 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22" h="8429">
                  <a:moveTo>
                    <a:pt x="0" y="0"/>
                  </a:moveTo>
                  <a:lnTo>
                    <a:pt x="62123" y="0"/>
                  </a:lnTo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67" name="Group 35"/>
          <p:cNvGrpSpPr/>
          <p:nvPr/>
        </p:nvGrpSpPr>
        <p:grpSpPr>
          <a:xfrm>
            <a:off x="6549635" y="2589858"/>
            <a:ext cx="461135" cy="480462"/>
            <a:chOff x="6624229" y="2133181"/>
            <a:chExt cx="461135" cy="480462"/>
          </a:xfrm>
          <a:noFill/>
        </p:grpSpPr>
        <p:sp>
          <p:nvSpPr>
            <p:cNvPr id="1048898" name="Freeform: Shape 36"/>
            <p:cNvSpPr/>
            <p:nvPr/>
          </p:nvSpPr>
          <p:spPr>
            <a:xfrm>
              <a:off x="6624229" y="2284906"/>
              <a:ext cx="461135" cy="328737"/>
            </a:xfrm>
            <a:custGeom>
              <a:avLst/>
              <a:gdLst>
                <a:gd name="connsiteX0" fmla="*/ 402869 w 461135"/>
                <a:gd name="connsiteY0" fmla="*/ 103257 h 328737"/>
                <a:gd name="connsiteX1" fmla="*/ 432371 w 461135"/>
                <a:gd name="connsiteY1" fmla="*/ 0 h 328737"/>
                <a:gd name="connsiteX2" fmla="*/ 28866 w 461135"/>
                <a:gd name="connsiteY2" fmla="*/ 0 h 328737"/>
                <a:gd name="connsiteX3" fmla="*/ 58369 w 461135"/>
                <a:gd name="connsiteY3" fmla="*/ 103257 h 328737"/>
                <a:gd name="connsiteX4" fmla="*/ 4506 w 461135"/>
                <a:gd name="connsiteY4" fmla="*/ 240316 h 328737"/>
                <a:gd name="connsiteX5" fmla="*/ 41067 w 461135"/>
                <a:gd name="connsiteY5" fmla="*/ 324249 h 328737"/>
                <a:gd name="connsiteX6" fmla="*/ 64775 w 461135"/>
                <a:gd name="connsiteY6" fmla="*/ 328738 h 328737"/>
                <a:gd name="connsiteX7" fmla="*/ 396378 w 461135"/>
                <a:gd name="connsiteY7" fmla="*/ 328738 h 328737"/>
                <a:gd name="connsiteX8" fmla="*/ 461136 w 461135"/>
                <a:gd name="connsiteY8" fmla="*/ 264023 h 328737"/>
                <a:gd name="connsiteX9" fmla="*/ 456647 w 461135"/>
                <a:gd name="connsiteY9" fmla="*/ 240316 h 32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135" h="328737">
                  <a:moveTo>
                    <a:pt x="402869" y="103257"/>
                  </a:moveTo>
                  <a:lnTo>
                    <a:pt x="432371" y="0"/>
                  </a:lnTo>
                  <a:lnTo>
                    <a:pt x="28866" y="0"/>
                  </a:lnTo>
                  <a:lnTo>
                    <a:pt x="58369" y="103257"/>
                  </a:lnTo>
                  <a:lnTo>
                    <a:pt x="4506" y="240316"/>
                  </a:lnTo>
                  <a:cubicBezTo>
                    <a:pt x="-8575" y="273589"/>
                    <a:pt x="7794" y="311167"/>
                    <a:pt x="41067" y="324249"/>
                  </a:cubicBezTo>
                  <a:cubicBezTo>
                    <a:pt x="48619" y="327218"/>
                    <a:pt x="56661" y="328740"/>
                    <a:pt x="64775" y="328738"/>
                  </a:cubicBezTo>
                  <a:lnTo>
                    <a:pt x="396378" y="328738"/>
                  </a:lnTo>
                  <a:cubicBezTo>
                    <a:pt x="432131" y="328749"/>
                    <a:pt x="461124" y="299776"/>
                    <a:pt x="461136" y="264023"/>
                  </a:cubicBezTo>
                  <a:cubicBezTo>
                    <a:pt x="461138" y="255909"/>
                    <a:pt x="459616" y="247867"/>
                    <a:pt x="456647" y="240316"/>
                  </a:cubicBezTo>
                  <a:close/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899" name="Freeform: Shape 37"/>
            <p:cNvSpPr/>
            <p:nvPr/>
          </p:nvSpPr>
          <p:spPr>
            <a:xfrm>
              <a:off x="6756268" y="2133181"/>
              <a:ext cx="196905" cy="151725"/>
            </a:xfrm>
            <a:custGeom>
              <a:avLst/>
              <a:gdLst>
                <a:gd name="connsiteX0" fmla="*/ 0 w 196905"/>
                <a:gd name="connsiteY0" fmla="*/ 151725 h 151725"/>
                <a:gd name="connsiteX1" fmla="*/ 98537 w 196905"/>
                <a:gd name="connsiteY1" fmla="*/ 0 h 151725"/>
                <a:gd name="connsiteX2" fmla="*/ 196905 w 196905"/>
                <a:gd name="connsiteY2" fmla="*/ 151725 h 15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905" h="151725">
                  <a:moveTo>
                    <a:pt x="0" y="151725"/>
                  </a:moveTo>
                  <a:cubicBezTo>
                    <a:pt x="7333" y="65832"/>
                    <a:pt x="48636" y="0"/>
                    <a:pt x="98537" y="0"/>
                  </a:cubicBezTo>
                  <a:cubicBezTo>
                    <a:pt x="148438" y="0"/>
                    <a:pt x="189741" y="66085"/>
                    <a:pt x="196905" y="151725"/>
                  </a:cubicBezTo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68" name="Group 38"/>
          <p:cNvGrpSpPr/>
          <p:nvPr/>
        </p:nvGrpSpPr>
        <p:grpSpPr>
          <a:xfrm>
            <a:off x="6604555" y="3363527"/>
            <a:ext cx="416058" cy="419569"/>
            <a:chOff x="6604555" y="2901206"/>
            <a:chExt cx="416058" cy="419569"/>
          </a:xfrm>
          <a:noFill/>
        </p:grpSpPr>
        <p:sp>
          <p:nvSpPr>
            <p:cNvPr id="1048900" name="Freeform: Shape 39"/>
            <p:cNvSpPr/>
            <p:nvPr/>
          </p:nvSpPr>
          <p:spPr>
            <a:xfrm>
              <a:off x="6604555" y="2982880"/>
              <a:ext cx="416058" cy="337895"/>
            </a:xfrm>
            <a:custGeom>
              <a:avLst/>
              <a:gdLst>
                <a:gd name="connsiteX0" fmla="*/ 308037 w 416058"/>
                <a:gd name="connsiteY0" fmla="*/ 0 h 337895"/>
                <a:gd name="connsiteX1" fmla="*/ 387955 w 416058"/>
                <a:gd name="connsiteY1" fmla="*/ 0 h 337895"/>
                <a:gd name="connsiteX2" fmla="*/ 416058 w 416058"/>
                <a:gd name="connsiteY2" fmla="*/ 28103 h 337895"/>
                <a:gd name="connsiteX3" fmla="*/ 416058 w 416058"/>
                <a:gd name="connsiteY3" fmla="*/ 309866 h 337895"/>
                <a:gd name="connsiteX4" fmla="*/ 387955 w 416058"/>
                <a:gd name="connsiteY4" fmla="*/ 337895 h 337895"/>
                <a:gd name="connsiteX5" fmla="*/ 28030 w 416058"/>
                <a:gd name="connsiteY5" fmla="*/ 337895 h 337895"/>
                <a:gd name="connsiteX6" fmla="*/ 0 w 416058"/>
                <a:gd name="connsiteY6" fmla="*/ 309866 h 337895"/>
                <a:gd name="connsiteX7" fmla="*/ 0 w 416058"/>
                <a:gd name="connsiteY7" fmla="*/ 28103 h 337895"/>
                <a:gd name="connsiteX8" fmla="*/ 28030 w 416058"/>
                <a:gd name="connsiteY8" fmla="*/ 0 h 337895"/>
                <a:gd name="connsiteX9" fmla="*/ 107729 w 416058"/>
                <a:gd name="connsiteY9" fmla="*/ 0 h 33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058" h="337895">
                  <a:moveTo>
                    <a:pt x="308037" y="0"/>
                  </a:moveTo>
                  <a:lnTo>
                    <a:pt x="387955" y="0"/>
                  </a:lnTo>
                  <a:cubicBezTo>
                    <a:pt x="403476" y="0"/>
                    <a:pt x="416058" y="12582"/>
                    <a:pt x="416058" y="28103"/>
                  </a:cubicBezTo>
                  <a:lnTo>
                    <a:pt x="416058" y="309866"/>
                  </a:lnTo>
                  <a:cubicBezTo>
                    <a:pt x="416018" y="325358"/>
                    <a:pt x="403447" y="337895"/>
                    <a:pt x="387955" y="337895"/>
                  </a:cubicBezTo>
                  <a:lnTo>
                    <a:pt x="28030" y="337895"/>
                  </a:lnTo>
                  <a:cubicBezTo>
                    <a:pt x="12566" y="337855"/>
                    <a:pt x="40" y="325329"/>
                    <a:pt x="0" y="309866"/>
                  </a:cubicBezTo>
                  <a:lnTo>
                    <a:pt x="0" y="28103"/>
                  </a:lnTo>
                  <a:cubicBezTo>
                    <a:pt x="0" y="12611"/>
                    <a:pt x="12538" y="40"/>
                    <a:pt x="28030" y="0"/>
                  </a:cubicBezTo>
                  <a:lnTo>
                    <a:pt x="107729" y="0"/>
                  </a:lnTo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01" name="Freeform: Shape 40"/>
            <p:cNvSpPr/>
            <p:nvPr/>
          </p:nvSpPr>
          <p:spPr>
            <a:xfrm>
              <a:off x="6712284" y="2901206"/>
              <a:ext cx="200308" cy="81674"/>
            </a:xfrm>
            <a:custGeom>
              <a:avLst/>
              <a:gdLst>
                <a:gd name="connsiteX0" fmla="*/ 200308 w 200308"/>
                <a:gd name="connsiteY0" fmla="*/ 28030 h 81674"/>
                <a:gd name="connsiteX1" fmla="*/ 200308 w 200308"/>
                <a:gd name="connsiteY1" fmla="*/ 81675 h 81674"/>
                <a:gd name="connsiteX2" fmla="*/ 0 w 200308"/>
                <a:gd name="connsiteY2" fmla="*/ 81675 h 81674"/>
                <a:gd name="connsiteX3" fmla="*/ 0 w 200308"/>
                <a:gd name="connsiteY3" fmla="*/ 28030 h 81674"/>
                <a:gd name="connsiteX4" fmla="*/ 27883 w 200308"/>
                <a:gd name="connsiteY4" fmla="*/ 0 h 81674"/>
                <a:gd name="connsiteX5" fmla="*/ 28030 w 200308"/>
                <a:gd name="connsiteY5" fmla="*/ 0 h 81674"/>
                <a:gd name="connsiteX6" fmla="*/ 172278 w 200308"/>
                <a:gd name="connsiteY6" fmla="*/ 0 h 81674"/>
                <a:gd name="connsiteX7" fmla="*/ 200308 w 200308"/>
                <a:gd name="connsiteY7" fmla="*/ 28030 h 8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308" h="81674">
                  <a:moveTo>
                    <a:pt x="200308" y="28030"/>
                  </a:moveTo>
                  <a:lnTo>
                    <a:pt x="200308" y="81675"/>
                  </a:lnTo>
                  <a:lnTo>
                    <a:pt x="0" y="81675"/>
                  </a:lnTo>
                  <a:lnTo>
                    <a:pt x="0" y="28030"/>
                  </a:lnTo>
                  <a:cubicBezTo>
                    <a:pt x="-40" y="12590"/>
                    <a:pt x="12443" y="41"/>
                    <a:pt x="27883" y="0"/>
                  </a:cubicBezTo>
                  <a:cubicBezTo>
                    <a:pt x="27932" y="0"/>
                    <a:pt x="27981" y="0"/>
                    <a:pt x="28030" y="0"/>
                  </a:cubicBezTo>
                  <a:lnTo>
                    <a:pt x="172278" y="0"/>
                  </a:lnTo>
                  <a:cubicBezTo>
                    <a:pt x="187759" y="0"/>
                    <a:pt x="200308" y="12550"/>
                    <a:pt x="200308" y="28030"/>
                  </a:cubicBezTo>
                  <a:close/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69" name="Group 41"/>
          <p:cNvGrpSpPr/>
          <p:nvPr/>
        </p:nvGrpSpPr>
        <p:grpSpPr>
          <a:xfrm>
            <a:off x="7707022" y="3388893"/>
            <a:ext cx="435520" cy="416908"/>
            <a:chOff x="7707022" y="2958033"/>
            <a:chExt cx="435520" cy="416908"/>
          </a:xfrm>
          <a:noFill/>
        </p:grpSpPr>
        <p:sp>
          <p:nvSpPr>
            <p:cNvPr id="1048902" name="Freeform: Shape 42"/>
            <p:cNvSpPr/>
            <p:nvPr/>
          </p:nvSpPr>
          <p:spPr>
            <a:xfrm>
              <a:off x="7707022" y="2958033"/>
              <a:ext cx="435520" cy="416908"/>
            </a:xfrm>
            <a:custGeom>
              <a:avLst/>
              <a:gdLst>
                <a:gd name="connsiteX0" fmla="*/ 420466 w 435520"/>
                <a:gd name="connsiteY0" fmla="*/ 94189 h 416908"/>
                <a:gd name="connsiteX1" fmla="*/ 360381 w 435520"/>
                <a:gd name="connsiteY1" fmla="*/ 74283 h 416908"/>
                <a:gd name="connsiteX2" fmla="*/ 360381 w 435520"/>
                <a:gd name="connsiteY2" fmla="*/ 74283 h 416908"/>
                <a:gd name="connsiteX3" fmla="*/ 339669 w 435520"/>
                <a:gd name="connsiteY3" fmla="*/ 14491 h 416908"/>
                <a:gd name="connsiteX4" fmla="*/ 243284 w 435520"/>
                <a:gd name="connsiteY4" fmla="*/ 25468 h 416908"/>
                <a:gd name="connsiteX5" fmla="*/ 172368 w 435520"/>
                <a:gd name="connsiteY5" fmla="*/ 92945 h 416908"/>
                <a:gd name="connsiteX6" fmla="*/ 7994 w 435520"/>
                <a:gd name="connsiteY6" fmla="*/ 39959 h 416908"/>
                <a:gd name="connsiteX7" fmla="*/ 146533 w 435520"/>
                <a:gd name="connsiteY7" fmla="*/ 283153 h 416908"/>
                <a:gd name="connsiteX8" fmla="*/ 397412 w 435520"/>
                <a:gd name="connsiteY8" fmla="*/ 407567 h 416908"/>
                <a:gd name="connsiteX9" fmla="*/ 346183 w 435520"/>
                <a:gd name="connsiteY9" fmla="*/ 260758 h 416908"/>
                <a:gd name="connsiteX10" fmla="*/ 411098 w 435520"/>
                <a:gd name="connsiteY10" fmla="*/ 190647 h 416908"/>
                <a:gd name="connsiteX11" fmla="*/ 420466 w 435520"/>
                <a:gd name="connsiteY11" fmla="*/ 94189 h 41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520" h="416908">
                  <a:moveTo>
                    <a:pt x="420466" y="94189"/>
                  </a:moveTo>
                  <a:lnTo>
                    <a:pt x="360381" y="74283"/>
                  </a:lnTo>
                  <a:lnTo>
                    <a:pt x="360381" y="74283"/>
                  </a:lnTo>
                  <a:lnTo>
                    <a:pt x="339669" y="14491"/>
                  </a:lnTo>
                  <a:cubicBezTo>
                    <a:pt x="339669" y="14491"/>
                    <a:pt x="306736" y="-24517"/>
                    <a:pt x="243284" y="25468"/>
                  </a:cubicBezTo>
                  <a:lnTo>
                    <a:pt x="172368" y="92945"/>
                  </a:lnTo>
                  <a:cubicBezTo>
                    <a:pt x="96401" y="39447"/>
                    <a:pt x="30535" y="15954"/>
                    <a:pt x="7994" y="39959"/>
                  </a:cubicBezTo>
                  <a:cubicBezTo>
                    <a:pt x="-23037" y="72819"/>
                    <a:pt x="39024" y="181718"/>
                    <a:pt x="146533" y="283153"/>
                  </a:cubicBezTo>
                  <a:cubicBezTo>
                    <a:pt x="254043" y="384587"/>
                    <a:pt x="366089" y="440208"/>
                    <a:pt x="397412" y="407567"/>
                  </a:cubicBezTo>
                  <a:cubicBezTo>
                    <a:pt x="418563" y="385173"/>
                    <a:pt x="396461" y="327064"/>
                    <a:pt x="346183" y="260758"/>
                  </a:cubicBezTo>
                  <a:lnTo>
                    <a:pt x="411098" y="190647"/>
                  </a:lnTo>
                  <a:cubicBezTo>
                    <a:pt x="459913" y="126537"/>
                    <a:pt x="420466" y="94189"/>
                    <a:pt x="420466" y="94189"/>
                  </a:cubicBezTo>
                  <a:close/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03" name="Freeform: Shape 43"/>
            <p:cNvSpPr/>
            <p:nvPr/>
          </p:nvSpPr>
          <p:spPr>
            <a:xfrm>
              <a:off x="7837162" y="3051051"/>
              <a:ext cx="42447" cy="42374"/>
            </a:xfrm>
            <a:custGeom>
              <a:avLst/>
              <a:gdLst>
                <a:gd name="connsiteX0" fmla="*/ 42447 w 42447"/>
                <a:gd name="connsiteY0" fmla="*/ 0 h 42374"/>
                <a:gd name="connsiteX1" fmla="*/ 0 w 42447"/>
                <a:gd name="connsiteY1" fmla="*/ 42374 h 4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47" h="42374">
                  <a:moveTo>
                    <a:pt x="42447" y="0"/>
                  </a:moveTo>
                  <a:lnTo>
                    <a:pt x="0" y="42374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04" name="Freeform: Shape 44"/>
            <p:cNvSpPr/>
            <p:nvPr/>
          </p:nvSpPr>
          <p:spPr>
            <a:xfrm>
              <a:off x="8009001" y="3220401"/>
              <a:ext cx="42374" cy="42374"/>
            </a:xfrm>
            <a:custGeom>
              <a:avLst/>
              <a:gdLst>
                <a:gd name="connsiteX0" fmla="*/ 42374 w 42374"/>
                <a:gd name="connsiteY0" fmla="*/ 0 h 42374"/>
                <a:gd name="connsiteX1" fmla="*/ 0 w 42374"/>
                <a:gd name="connsiteY1" fmla="*/ 42374 h 4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74" h="42374">
                  <a:moveTo>
                    <a:pt x="42374" y="0"/>
                  </a:moveTo>
                  <a:lnTo>
                    <a:pt x="0" y="42374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sp>
        <p:nvSpPr>
          <p:cNvPr id="1048905" name="Graphic 39"/>
          <p:cNvSpPr/>
          <p:nvPr/>
        </p:nvSpPr>
        <p:spPr>
          <a:xfrm>
            <a:off x="8973667" y="3388893"/>
            <a:ext cx="478032" cy="428132"/>
          </a:xfrm>
          <a:custGeom>
            <a:avLst/>
            <a:gdLst>
              <a:gd name="connsiteX0" fmla="*/ 385101 w 438555"/>
              <a:gd name="connsiteY0" fmla="*/ 0 h 428132"/>
              <a:gd name="connsiteX1" fmla="*/ 236901 w 438555"/>
              <a:gd name="connsiteY1" fmla="*/ 10978 h 428132"/>
              <a:gd name="connsiteX2" fmla="*/ 0 w 438555"/>
              <a:gd name="connsiteY2" fmla="*/ 402518 h 428132"/>
              <a:gd name="connsiteX3" fmla="*/ 218604 w 438555"/>
              <a:gd name="connsiteY3" fmla="*/ 402518 h 428132"/>
              <a:gd name="connsiteX4" fmla="*/ 324723 w 438555"/>
              <a:gd name="connsiteY4" fmla="*/ 245170 h 428132"/>
              <a:gd name="connsiteX5" fmla="*/ 375953 w 438555"/>
              <a:gd name="connsiteY5" fmla="*/ 422644 h 428132"/>
              <a:gd name="connsiteX6" fmla="*/ 414375 w 438555"/>
              <a:gd name="connsiteY6" fmla="*/ 428133 h 428132"/>
              <a:gd name="connsiteX7" fmla="*/ 423523 w 438555"/>
              <a:gd name="connsiteY7" fmla="*/ 212237 h 428132"/>
              <a:gd name="connsiteX8" fmla="*/ 412545 w 438555"/>
              <a:gd name="connsiteY8" fmla="*/ 71355 h 428132"/>
              <a:gd name="connsiteX9" fmla="*/ 412545 w 438555"/>
              <a:gd name="connsiteY9" fmla="*/ 0 h 4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555" h="428132">
                <a:moveTo>
                  <a:pt x="385101" y="0"/>
                </a:moveTo>
                <a:lnTo>
                  <a:pt x="236901" y="10978"/>
                </a:lnTo>
                <a:cubicBezTo>
                  <a:pt x="236901" y="10978"/>
                  <a:pt x="140882" y="338481"/>
                  <a:pt x="0" y="402518"/>
                </a:cubicBezTo>
                <a:lnTo>
                  <a:pt x="218604" y="402518"/>
                </a:lnTo>
                <a:cubicBezTo>
                  <a:pt x="218604" y="402518"/>
                  <a:pt x="273493" y="245170"/>
                  <a:pt x="324723" y="245170"/>
                </a:cubicBezTo>
                <a:lnTo>
                  <a:pt x="375953" y="422644"/>
                </a:lnTo>
                <a:lnTo>
                  <a:pt x="414375" y="428133"/>
                </a:lnTo>
                <a:lnTo>
                  <a:pt x="423523" y="212237"/>
                </a:lnTo>
                <a:cubicBezTo>
                  <a:pt x="423523" y="212237"/>
                  <a:pt x="463775" y="102459"/>
                  <a:pt x="412545" y="71355"/>
                </a:cubicBezTo>
                <a:lnTo>
                  <a:pt x="412545" y="0"/>
                </a:lnTo>
                <a:close/>
              </a:path>
            </a:pathLst>
          </a:custGeom>
          <a:noFill/>
          <a:ln w="38100" cap="rnd">
            <a:solidFill>
              <a:srgbClr val="504D36"/>
            </a:solidFill>
            <a:prstDash val="solid"/>
            <a:round/>
          </a:ln>
        </p:spPr>
        <p:txBody>
          <a:bodyPr anchor="ctr" rtlCol="0"/>
          <a:p>
            <a:endParaRPr dirty="0" lang="en-US">
              <a:solidFill>
                <a:srgbClr val="504D36"/>
              </a:solidFill>
            </a:endParaRPr>
          </a:p>
        </p:txBody>
      </p:sp>
      <p:grpSp>
        <p:nvGrpSpPr>
          <p:cNvPr id="170" name="Group 46"/>
          <p:cNvGrpSpPr/>
          <p:nvPr/>
        </p:nvGrpSpPr>
        <p:grpSpPr>
          <a:xfrm>
            <a:off x="10450128" y="3391442"/>
            <a:ext cx="423786" cy="385100"/>
            <a:chOff x="10491968" y="2929121"/>
            <a:chExt cx="423786" cy="385100"/>
          </a:xfrm>
          <a:noFill/>
        </p:grpSpPr>
        <p:sp>
          <p:nvSpPr>
            <p:cNvPr id="1048906" name="Freeform: Shape 47"/>
            <p:cNvSpPr/>
            <p:nvPr/>
          </p:nvSpPr>
          <p:spPr>
            <a:xfrm>
              <a:off x="10491968" y="3067734"/>
              <a:ext cx="256148" cy="246487"/>
            </a:xfrm>
            <a:custGeom>
              <a:avLst/>
              <a:gdLst>
                <a:gd name="connsiteX0" fmla="*/ 256148 w 256148"/>
                <a:gd name="connsiteY0" fmla="*/ 123244 h 246487"/>
                <a:gd name="connsiteX1" fmla="*/ 128074 w 256148"/>
                <a:gd name="connsiteY1" fmla="*/ 246487 h 246487"/>
                <a:gd name="connsiteX2" fmla="*/ 0 w 256148"/>
                <a:gd name="connsiteY2" fmla="*/ 123244 h 246487"/>
                <a:gd name="connsiteX3" fmla="*/ 128074 w 256148"/>
                <a:gd name="connsiteY3" fmla="*/ 0 h 246487"/>
                <a:gd name="connsiteX4" fmla="*/ 256148 w 256148"/>
                <a:gd name="connsiteY4" fmla="*/ 123244 h 24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148" h="246487">
                  <a:moveTo>
                    <a:pt x="256148" y="123244"/>
                  </a:moveTo>
                  <a:cubicBezTo>
                    <a:pt x="256148" y="191309"/>
                    <a:pt x="198808" y="246487"/>
                    <a:pt x="128074" y="246487"/>
                  </a:cubicBezTo>
                  <a:cubicBezTo>
                    <a:pt x="57341" y="246487"/>
                    <a:pt x="0" y="191309"/>
                    <a:pt x="0" y="123244"/>
                  </a:cubicBezTo>
                  <a:cubicBezTo>
                    <a:pt x="0" y="55178"/>
                    <a:pt x="57341" y="0"/>
                    <a:pt x="128074" y="0"/>
                  </a:cubicBezTo>
                  <a:cubicBezTo>
                    <a:pt x="198808" y="0"/>
                    <a:pt x="256148" y="55178"/>
                    <a:pt x="256148" y="123244"/>
                  </a:cubicBezTo>
                  <a:close/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07" name="Freeform: Shape 48"/>
            <p:cNvSpPr/>
            <p:nvPr/>
          </p:nvSpPr>
          <p:spPr>
            <a:xfrm>
              <a:off x="10576131" y="2995866"/>
              <a:ext cx="91481" cy="71355"/>
            </a:xfrm>
            <a:custGeom>
              <a:avLst/>
              <a:gdLst>
                <a:gd name="connsiteX0" fmla="*/ 0 w 91481"/>
                <a:gd name="connsiteY0" fmla="*/ 0 h 71355"/>
                <a:gd name="connsiteX1" fmla="*/ 91482 w 91481"/>
                <a:gd name="connsiteY1" fmla="*/ 0 h 71355"/>
                <a:gd name="connsiteX2" fmla="*/ 91482 w 91481"/>
                <a:gd name="connsiteY2" fmla="*/ 71355 h 71355"/>
                <a:gd name="connsiteX3" fmla="*/ 0 w 91481"/>
                <a:gd name="connsiteY3" fmla="*/ 71355 h 7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81" h="71355">
                  <a:moveTo>
                    <a:pt x="0" y="0"/>
                  </a:moveTo>
                  <a:lnTo>
                    <a:pt x="91482" y="0"/>
                  </a:lnTo>
                  <a:lnTo>
                    <a:pt x="91482" y="71355"/>
                  </a:lnTo>
                  <a:lnTo>
                    <a:pt x="0" y="71355"/>
                  </a:lnTo>
                  <a:close/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08" name="Freeform: Shape 49"/>
            <p:cNvSpPr/>
            <p:nvPr/>
          </p:nvSpPr>
          <p:spPr>
            <a:xfrm rot="19443599">
              <a:off x="10807733" y="3016774"/>
              <a:ext cx="108021" cy="152371"/>
            </a:xfrm>
            <a:custGeom>
              <a:avLst/>
              <a:gdLst>
                <a:gd name="connsiteX0" fmla="*/ 108021 w 108021"/>
                <a:gd name="connsiteY0" fmla="*/ 76186 h 152371"/>
                <a:gd name="connsiteX1" fmla="*/ 54011 w 108021"/>
                <a:gd name="connsiteY1" fmla="*/ 152371 h 152371"/>
                <a:gd name="connsiteX2" fmla="*/ 0 w 108021"/>
                <a:gd name="connsiteY2" fmla="*/ 76186 h 152371"/>
                <a:gd name="connsiteX3" fmla="*/ 54011 w 108021"/>
                <a:gd name="connsiteY3" fmla="*/ 0 h 152371"/>
                <a:gd name="connsiteX4" fmla="*/ 108021 w 108021"/>
                <a:gd name="connsiteY4" fmla="*/ 76186 h 15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21" h="152371">
                  <a:moveTo>
                    <a:pt x="108021" y="76186"/>
                  </a:moveTo>
                  <a:cubicBezTo>
                    <a:pt x="108021" y="118262"/>
                    <a:pt x="83840" y="152371"/>
                    <a:pt x="54011" y="152371"/>
                  </a:cubicBezTo>
                  <a:cubicBezTo>
                    <a:pt x="24181" y="152371"/>
                    <a:pt x="0" y="118262"/>
                    <a:pt x="0" y="76186"/>
                  </a:cubicBezTo>
                  <a:cubicBezTo>
                    <a:pt x="0" y="34110"/>
                    <a:pt x="24181" y="0"/>
                    <a:pt x="54011" y="0"/>
                  </a:cubicBezTo>
                  <a:cubicBezTo>
                    <a:pt x="83840" y="0"/>
                    <a:pt x="108021" y="34110"/>
                    <a:pt x="108021" y="76186"/>
                  </a:cubicBezTo>
                  <a:close/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09" name="Freeform: Shape 50"/>
            <p:cNvSpPr/>
            <p:nvPr/>
          </p:nvSpPr>
          <p:spPr>
            <a:xfrm>
              <a:off x="10566982" y="2929121"/>
              <a:ext cx="253440" cy="96897"/>
            </a:xfrm>
            <a:custGeom>
              <a:avLst/>
              <a:gdLst>
                <a:gd name="connsiteX0" fmla="*/ 253441 w 253440"/>
                <a:gd name="connsiteY0" fmla="*/ 96897 h 96897"/>
                <a:gd name="connsiteX1" fmla="*/ 129904 w 253440"/>
                <a:gd name="connsiteY1" fmla="*/ 2708 h 96897"/>
                <a:gd name="connsiteX2" fmla="*/ 0 w 253440"/>
                <a:gd name="connsiteY2" fmla="*/ 0 h 9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440" h="96897">
                  <a:moveTo>
                    <a:pt x="253441" y="96897"/>
                  </a:moveTo>
                  <a:cubicBezTo>
                    <a:pt x="253441" y="96897"/>
                    <a:pt x="207700" y="13686"/>
                    <a:pt x="129904" y="2708"/>
                  </a:cubicBezTo>
                  <a:lnTo>
                    <a:pt x="0" y="0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10" name="Freeform: Shape 51"/>
            <p:cNvSpPr/>
            <p:nvPr/>
          </p:nvSpPr>
          <p:spPr>
            <a:xfrm>
              <a:off x="10620993" y="2935488"/>
              <a:ext cx="7318" cy="54888"/>
            </a:xfrm>
            <a:custGeom>
              <a:avLst/>
              <a:gdLst>
                <a:gd name="connsiteX0" fmla="*/ 0 w 7318"/>
                <a:gd name="connsiteY0" fmla="*/ 54889 h 54888"/>
                <a:gd name="connsiteX1" fmla="*/ 0 w 7318"/>
                <a:gd name="connsiteY1" fmla="*/ 0 h 5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8" h="54888">
                  <a:moveTo>
                    <a:pt x="0" y="54889"/>
                  </a:moveTo>
                  <a:lnTo>
                    <a:pt x="0" y="0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71" name="Group 52"/>
          <p:cNvGrpSpPr/>
          <p:nvPr/>
        </p:nvGrpSpPr>
        <p:grpSpPr>
          <a:xfrm>
            <a:off x="6631122" y="4091735"/>
            <a:ext cx="325601" cy="425497"/>
            <a:chOff x="6631122" y="3629414"/>
            <a:chExt cx="325601" cy="425497"/>
          </a:xfrm>
          <a:noFill/>
        </p:grpSpPr>
        <p:sp>
          <p:nvSpPr>
            <p:cNvPr id="1048911" name="Freeform: Shape 53"/>
            <p:cNvSpPr/>
            <p:nvPr/>
          </p:nvSpPr>
          <p:spPr>
            <a:xfrm>
              <a:off x="6631122" y="3738386"/>
              <a:ext cx="325601" cy="316525"/>
            </a:xfrm>
            <a:custGeom>
              <a:avLst/>
              <a:gdLst>
                <a:gd name="connsiteX0" fmla="*/ 33812 w 325601"/>
                <a:gd name="connsiteY0" fmla="*/ 0 h 316525"/>
                <a:gd name="connsiteX1" fmla="*/ 291790 w 325601"/>
                <a:gd name="connsiteY1" fmla="*/ 0 h 316525"/>
                <a:gd name="connsiteX2" fmla="*/ 325601 w 325601"/>
                <a:gd name="connsiteY2" fmla="*/ 33811 h 316525"/>
                <a:gd name="connsiteX3" fmla="*/ 325601 w 325601"/>
                <a:gd name="connsiteY3" fmla="*/ 282641 h 316525"/>
                <a:gd name="connsiteX4" fmla="*/ 291716 w 325601"/>
                <a:gd name="connsiteY4" fmla="*/ 316525 h 316525"/>
                <a:gd name="connsiteX5" fmla="*/ 33812 w 325601"/>
                <a:gd name="connsiteY5" fmla="*/ 316525 h 316525"/>
                <a:gd name="connsiteX6" fmla="*/ 0 w 325601"/>
                <a:gd name="connsiteY6" fmla="*/ 282714 h 316525"/>
                <a:gd name="connsiteX7" fmla="*/ 0 w 325601"/>
                <a:gd name="connsiteY7" fmla="*/ 33885 h 316525"/>
                <a:gd name="connsiteX8" fmla="*/ 33812 w 325601"/>
                <a:gd name="connsiteY8" fmla="*/ 0 h 31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601" h="316525">
                  <a:moveTo>
                    <a:pt x="33812" y="0"/>
                  </a:moveTo>
                  <a:lnTo>
                    <a:pt x="291790" y="0"/>
                  </a:lnTo>
                  <a:cubicBezTo>
                    <a:pt x="310464" y="0"/>
                    <a:pt x="325601" y="15138"/>
                    <a:pt x="325601" y="33811"/>
                  </a:cubicBezTo>
                  <a:lnTo>
                    <a:pt x="325601" y="282641"/>
                  </a:lnTo>
                  <a:cubicBezTo>
                    <a:pt x="325601" y="301355"/>
                    <a:pt x="310431" y="316525"/>
                    <a:pt x="291716" y="316525"/>
                  </a:cubicBezTo>
                  <a:lnTo>
                    <a:pt x="33812" y="316525"/>
                  </a:lnTo>
                  <a:cubicBezTo>
                    <a:pt x="15154" y="316485"/>
                    <a:pt x="40" y="301371"/>
                    <a:pt x="0" y="282714"/>
                  </a:cubicBezTo>
                  <a:lnTo>
                    <a:pt x="0" y="33885"/>
                  </a:lnTo>
                  <a:cubicBezTo>
                    <a:pt x="0" y="15199"/>
                    <a:pt x="15126" y="40"/>
                    <a:pt x="33812" y="0"/>
                  </a:cubicBezTo>
                  <a:close/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12" name="Freeform: Shape 54"/>
            <p:cNvSpPr/>
            <p:nvPr/>
          </p:nvSpPr>
          <p:spPr>
            <a:xfrm>
              <a:off x="6719603" y="3629414"/>
              <a:ext cx="167594" cy="201258"/>
            </a:xfrm>
            <a:custGeom>
              <a:avLst/>
              <a:gdLst>
                <a:gd name="connsiteX0" fmla="*/ 167594 w 167594"/>
                <a:gd name="connsiteY0" fmla="*/ 201259 h 201258"/>
                <a:gd name="connsiteX1" fmla="*/ 167594 w 167594"/>
                <a:gd name="connsiteY1" fmla="*/ 191672 h 201258"/>
                <a:gd name="connsiteX2" fmla="*/ 83870 w 167594"/>
                <a:gd name="connsiteY2" fmla="*/ 0 h 201258"/>
                <a:gd name="connsiteX3" fmla="*/ 0 w 167594"/>
                <a:gd name="connsiteY3" fmla="*/ 191672 h 201258"/>
                <a:gd name="connsiteX4" fmla="*/ 0 w 167594"/>
                <a:gd name="connsiteY4" fmla="*/ 201259 h 20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94" h="201258">
                  <a:moveTo>
                    <a:pt x="167594" y="201259"/>
                  </a:moveTo>
                  <a:cubicBezTo>
                    <a:pt x="167594" y="198039"/>
                    <a:pt x="167594" y="194892"/>
                    <a:pt x="167594" y="191672"/>
                  </a:cubicBezTo>
                  <a:cubicBezTo>
                    <a:pt x="167594" y="85773"/>
                    <a:pt x="130123" y="0"/>
                    <a:pt x="83870" y="0"/>
                  </a:cubicBezTo>
                  <a:cubicBezTo>
                    <a:pt x="37617" y="0"/>
                    <a:pt x="0" y="85773"/>
                    <a:pt x="0" y="191672"/>
                  </a:cubicBezTo>
                  <a:cubicBezTo>
                    <a:pt x="0" y="194892"/>
                    <a:pt x="0" y="198039"/>
                    <a:pt x="0" y="201259"/>
                  </a:cubicBez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72" name="Group 55"/>
          <p:cNvGrpSpPr/>
          <p:nvPr/>
        </p:nvGrpSpPr>
        <p:grpSpPr>
          <a:xfrm>
            <a:off x="7763160" y="4077280"/>
            <a:ext cx="435452" cy="431425"/>
            <a:chOff x="7763160" y="3595354"/>
            <a:chExt cx="435452" cy="431425"/>
          </a:xfrm>
          <a:solidFill>
            <a:srgbClr val="504D36"/>
          </a:solidFill>
        </p:grpSpPr>
        <p:sp>
          <p:nvSpPr>
            <p:cNvPr id="1048913" name="Freeform: Shape 56"/>
            <p:cNvSpPr/>
            <p:nvPr/>
          </p:nvSpPr>
          <p:spPr>
            <a:xfrm>
              <a:off x="7926730" y="3595354"/>
              <a:ext cx="114608" cy="114607"/>
            </a:xfrm>
            <a:custGeom>
              <a:avLst/>
              <a:gdLst>
                <a:gd name="connsiteX0" fmla="*/ 114607 w 114608"/>
                <a:gd name="connsiteY0" fmla="*/ 57011 h 114607"/>
                <a:gd name="connsiteX1" fmla="*/ 57597 w 114608"/>
                <a:gd name="connsiteY1" fmla="*/ 114607 h 114607"/>
                <a:gd name="connsiteX2" fmla="*/ 1 w 114608"/>
                <a:gd name="connsiteY2" fmla="*/ 57597 h 114607"/>
                <a:gd name="connsiteX3" fmla="*/ 57011 w 114608"/>
                <a:gd name="connsiteY3" fmla="*/ 1 h 114607"/>
                <a:gd name="connsiteX4" fmla="*/ 57230 w 114608"/>
                <a:gd name="connsiteY4" fmla="*/ 0 h 114607"/>
                <a:gd name="connsiteX5" fmla="*/ 114607 w 114608"/>
                <a:gd name="connsiteY5" fmla="*/ 57011 h 11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608" h="114607">
                  <a:moveTo>
                    <a:pt x="114607" y="57011"/>
                  </a:moveTo>
                  <a:cubicBezTo>
                    <a:pt x="114769" y="88659"/>
                    <a:pt x="89244" y="114445"/>
                    <a:pt x="57597" y="114607"/>
                  </a:cubicBezTo>
                  <a:cubicBezTo>
                    <a:pt x="25949" y="114769"/>
                    <a:pt x="163" y="89244"/>
                    <a:pt x="1" y="57597"/>
                  </a:cubicBezTo>
                  <a:cubicBezTo>
                    <a:pt x="-161" y="25949"/>
                    <a:pt x="25364" y="163"/>
                    <a:pt x="57011" y="1"/>
                  </a:cubicBezTo>
                  <a:cubicBezTo>
                    <a:pt x="57085" y="0"/>
                    <a:pt x="57157" y="0"/>
                    <a:pt x="57230" y="0"/>
                  </a:cubicBezTo>
                  <a:cubicBezTo>
                    <a:pt x="88793" y="-41"/>
                    <a:pt x="114446" y="25449"/>
                    <a:pt x="114607" y="57011"/>
                  </a:cubicBezTo>
                  <a:close/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14" name="Freeform: Shape 57"/>
            <p:cNvSpPr/>
            <p:nvPr/>
          </p:nvSpPr>
          <p:spPr>
            <a:xfrm>
              <a:off x="7799752" y="3701106"/>
              <a:ext cx="164666" cy="321575"/>
            </a:xfrm>
            <a:custGeom>
              <a:avLst/>
              <a:gdLst>
                <a:gd name="connsiteX0" fmla="*/ 0 w 164666"/>
                <a:gd name="connsiteY0" fmla="*/ 321575 h 321575"/>
                <a:gd name="connsiteX1" fmla="*/ 164667 w 164666"/>
                <a:gd name="connsiteY1" fmla="*/ 0 h 3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666" h="321575">
                  <a:moveTo>
                    <a:pt x="0" y="321575"/>
                  </a:moveTo>
                  <a:lnTo>
                    <a:pt x="164667" y="0"/>
                  </a:lnTo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15" name="Freeform: Shape 58"/>
            <p:cNvSpPr/>
            <p:nvPr/>
          </p:nvSpPr>
          <p:spPr>
            <a:xfrm>
              <a:off x="7998597" y="3699276"/>
              <a:ext cx="164666" cy="321575"/>
            </a:xfrm>
            <a:custGeom>
              <a:avLst/>
              <a:gdLst>
                <a:gd name="connsiteX0" fmla="*/ 0 w 164666"/>
                <a:gd name="connsiteY0" fmla="*/ 0 h 321575"/>
                <a:gd name="connsiteX1" fmla="*/ 164667 w 164666"/>
                <a:gd name="connsiteY1" fmla="*/ 321575 h 3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666" h="321575">
                  <a:moveTo>
                    <a:pt x="0" y="0"/>
                  </a:moveTo>
                  <a:lnTo>
                    <a:pt x="164667" y="321575"/>
                  </a:lnTo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16" name="Freeform: Shape 59"/>
            <p:cNvSpPr/>
            <p:nvPr/>
          </p:nvSpPr>
          <p:spPr>
            <a:xfrm>
              <a:off x="7763160" y="4019461"/>
              <a:ext cx="435452" cy="7318"/>
            </a:xfrm>
            <a:custGeom>
              <a:avLst/>
              <a:gdLst>
                <a:gd name="connsiteX0" fmla="*/ 0 w 435452"/>
                <a:gd name="connsiteY0" fmla="*/ 0 h 7318"/>
                <a:gd name="connsiteX1" fmla="*/ 435452 w 435452"/>
                <a:gd name="connsiteY1" fmla="*/ 0 h 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452" h="7318">
                  <a:moveTo>
                    <a:pt x="0" y="0"/>
                  </a:moveTo>
                  <a:lnTo>
                    <a:pt x="435452" y="0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73" name="Group 60"/>
          <p:cNvGrpSpPr/>
          <p:nvPr/>
        </p:nvGrpSpPr>
        <p:grpSpPr>
          <a:xfrm>
            <a:off x="9094048" y="4094442"/>
            <a:ext cx="304889" cy="422790"/>
            <a:chOff x="9037406" y="3543339"/>
            <a:chExt cx="304889" cy="422790"/>
          </a:xfrm>
          <a:noFill/>
        </p:grpSpPr>
        <p:sp>
          <p:nvSpPr>
            <p:cNvPr id="1048917" name="Freeform: Shape 61"/>
            <p:cNvSpPr/>
            <p:nvPr/>
          </p:nvSpPr>
          <p:spPr>
            <a:xfrm>
              <a:off x="9037406" y="3668266"/>
              <a:ext cx="304889" cy="297863"/>
            </a:xfrm>
            <a:custGeom>
              <a:avLst/>
              <a:gdLst>
                <a:gd name="connsiteX0" fmla="*/ 304890 w 304889"/>
                <a:gd name="connsiteY0" fmla="*/ 148932 h 297863"/>
                <a:gd name="connsiteX1" fmla="*/ 152445 w 304889"/>
                <a:gd name="connsiteY1" fmla="*/ 297863 h 297863"/>
                <a:gd name="connsiteX2" fmla="*/ 0 w 304889"/>
                <a:gd name="connsiteY2" fmla="*/ 148932 h 297863"/>
                <a:gd name="connsiteX3" fmla="*/ 152445 w 304889"/>
                <a:gd name="connsiteY3" fmla="*/ 0 h 297863"/>
                <a:gd name="connsiteX4" fmla="*/ 304890 w 304889"/>
                <a:gd name="connsiteY4" fmla="*/ 148932 h 29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89" h="297863">
                  <a:moveTo>
                    <a:pt x="304890" y="148932"/>
                  </a:moveTo>
                  <a:cubicBezTo>
                    <a:pt x="304890" y="231184"/>
                    <a:pt x="236638" y="297863"/>
                    <a:pt x="152445" y="297863"/>
                  </a:cubicBezTo>
                  <a:cubicBezTo>
                    <a:pt x="68252" y="297863"/>
                    <a:pt x="0" y="231184"/>
                    <a:pt x="0" y="148932"/>
                  </a:cubicBezTo>
                  <a:cubicBezTo>
                    <a:pt x="0" y="66679"/>
                    <a:pt x="68252" y="0"/>
                    <a:pt x="152445" y="0"/>
                  </a:cubicBezTo>
                  <a:cubicBezTo>
                    <a:pt x="236638" y="0"/>
                    <a:pt x="304890" y="66679"/>
                    <a:pt x="304890" y="148932"/>
                  </a:cubicBezTo>
                  <a:close/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18" name="Freeform: Shape 62"/>
            <p:cNvSpPr/>
            <p:nvPr/>
          </p:nvSpPr>
          <p:spPr>
            <a:xfrm>
              <a:off x="9114471" y="3543339"/>
              <a:ext cx="150834" cy="130635"/>
            </a:xfrm>
            <a:custGeom>
              <a:avLst/>
              <a:gdLst>
                <a:gd name="connsiteX0" fmla="*/ 113144 w 150834"/>
                <a:gd name="connsiteY0" fmla="*/ 0 h 130635"/>
                <a:gd name="connsiteX1" fmla="*/ 150835 w 150834"/>
                <a:gd name="connsiteY1" fmla="*/ 65281 h 130635"/>
                <a:gd name="connsiteX2" fmla="*/ 113144 w 150834"/>
                <a:gd name="connsiteY2" fmla="*/ 130635 h 130635"/>
                <a:gd name="connsiteX3" fmla="*/ 37690 w 150834"/>
                <a:gd name="connsiteY3" fmla="*/ 130635 h 130635"/>
                <a:gd name="connsiteX4" fmla="*/ 0 w 150834"/>
                <a:gd name="connsiteY4" fmla="*/ 65281 h 130635"/>
                <a:gd name="connsiteX5" fmla="*/ 37690 w 150834"/>
                <a:gd name="connsiteY5" fmla="*/ 0 h 130635"/>
                <a:gd name="connsiteX6" fmla="*/ 113144 w 150834"/>
                <a:gd name="connsiteY6" fmla="*/ 0 h 13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834" h="130635">
                  <a:moveTo>
                    <a:pt x="113144" y="0"/>
                  </a:moveTo>
                  <a:lnTo>
                    <a:pt x="150835" y="65281"/>
                  </a:lnTo>
                  <a:lnTo>
                    <a:pt x="113144" y="130635"/>
                  </a:lnTo>
                  <a:lnTo>
                    <a:pt x="37690" y="130635"/>
                  </a:lnTo>
                  <a:lnTo>
                    <a:pt x="0" y="65281"/>
                  </a:lnTo>
                  <a:lnTo>
                    <a:pt x="37690" y="0"/>
                  </a:lnTo>
                  <a:lnTo>
                    <a:pt x="113144" y="0"/>
                  </a:lnTo>
                  <a:close/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74" name="Group 63"/>
          <p:cNvGrpSpPr/>
          <p:nvPr/>
        </p:nvGrpSpPr>
        <p:grpSpPr>
          <a:xfrm>
            <a:off x="10504414" y="4102528"/>
            <a:ext cx="206748" cy="406177"/>
            <a:chOff x="10492934" y="3636944"/>
            <a:chExt cx="206748" cy="406177"/>
          </a:xfrm>
          <a:noFill/>
        </p:grpSpPr>
        <p:sp>
          <p:nvSpPr>
            <p:cNvPr id="1048919" name="Freeform: Shape 64"/>
            <p:cNvSpPr/>
            <p:nvPr/>
          </p:nvSpPr>
          <p:spPr>
            <a:xfrm>
              <a:off x="10492934" y="3801611"/>
              <a:ext cx="206748" cy="241510"/>
            </a:xfrm>
            <a:custGeom>
              <a:avLst/>
              <a:gdLst>
                <a:gd name="connsiteX0" fmla="*/ 155519 w 206748"/>
                <a:gd name="connsiteY0" fmla="*/ 0 h 241510"/>
                <a:gd name="connsiteX1" fmla="*/ 206748 w 206748"/>
                <a:gd name="connsiteY1" fmla="*/ 51230 h 241510"/>
                <a:gd name="connsiteX2" fmla="*/ 206748 w 206748"/>
                <a:gd name="connsiteY2" fmla="*/ 190281 h 241510"/>
                <a:gd name="connsiteX3" fmla="*/ 155519 w 206748"/>
                <a:gd name="connsiteY3" fmla="*/ 241511 h 241510"/>
                <a:gd name="connsiteX4" fmla="*/ 51230 w 206748"/>
                <a:gd name="connsiteY4" fmla="*/ 241511 h 241510"/>
                <a:gd name="connsiteX5" fmla="*/ 0 w 206748"/>
                <a:gd name="connsiteY5" fmla="*/ 190281 h 241510"/>
                <a:gd name="connsiteX6" fmla="*/ 0 w 206748"/>
                <a:gd name="connsiteY6" fmla="*/ 51230 h 241510"/>
                <a:gd name="connsiteX7" fmla="*/ 51230 w 206748"/>
                <a:gd name="connsiteY7" fmla="*/ 0 h 24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748" h="241510">
                  <a:moveTo>
                    <a:pt x="155519" y="0"/>
                  </a:moveTo>
                  <a:cubicBezTo>
                    <a:pt x="183812" y="0"/>
                    <a:pt x="206748" y="22936"/>
                    <a:pt x="206748" y="51230"/>
                  </a:cubicBezTo>
                  <a:lnTo>
                    <a:pt x="206748" y="190281"/>
                  </a:lnTo>
                  <a:cubicBezTo>
                    <a:pt x="206748" y="218574"/>
                    <a:pt x="183812" y="241511"/>
                    <a:pt x="155519" y="241511"/>
                  </a:cubicBezTo>
                  <a:lnTo>
                    <a:pt x="51230" y="241511"/>
                  </a:lnTo>
                  <a:cubicBezTo>
                    <a:pt x="22936" y="241511"/>
                    <a:pt x="0" y="218574"/>
                    <a:pt x="0" y="190281"/>
                  </a:cubicBezTo>
                  <a:lnTo>
                    <a:pt x="0" y="51230"/>
                  </a:lnTo>
                  <a:cubicBezTo>
                    <a:pt x="0" y="22936"/>
                    <a:pt x="22936" y="0"/>
                    <a:pt x="51230" y="0"/>
                  </a:cubicBezTo>
                  <a:close/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20" name="Freeform: Shape 65"/>
            <p:cNvSpPr/>
            <p:nvPr/>
          </p:nvSpPr>
          <p:spPr>
            <a:xfrm>
              <a:off x="10551482" y="3636944"/>
              <a:ext cx="87822" cy="164666"/>
            </a:xfrm>
            <a:custGeom>
              <a:avLst/>
              <a:gdLst>
                <a:gd name="connsiteX0" fmla="*/ 0 w 87822"/>
                <a:gd name="connsiteY0" fmla="*/ 0 h 164666"/>
                <a:gd name="connsiteX1" fmla="*/ 87822 w 87822"/>
                <a:gd name="connsiteY1" fmla="*/ 0 h 164666"/>
                <a:gd name="connsiteX2" fmla="*/ 87822 w 87822"/>
                <a:gd name="connsiteY2" fmla="*/ 164666 h 164666"/>
                <a:gd name="connsiteX3" fmla="*/ 0 w 87822"/>
                <a:gd name="connsiteY3" fmla="*/ 164666 h 1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822" h="164666">
                  <a:moveTo>
                    <a:pt x="0" y="0"/>
                  </a:moveTo>
                  <a:lnTo>
                    <a:pt x="87822" y="0"/>
                  </a:lnTo>
                  <a:lnTo>
                    <a:pt x="87822" y="164666"/>
                  </a:lnTo>
                  <a:lnTo>
                    <a:pt x="0" y="164666"/>
                  </a:lnTo>
                  <a:close/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75" name="Group 66"/>
          <p:cNvGrpSpPr/>
          <p:nvPr/>
        </p:nvGrpSpPr>
        <p:grpSpPr>
          <a:xfrm>
            <a:off x="6587922" y="4720026"/>
            <a:ext cx="391580" cy="402006"/>
            <a:chOff x="6587922" y="4301612"/>
            <a:chExt cx="412252" cy="423228"/>
          </a:xfrm>
          <a:noFill/>
        </p:grpSpPr>
        <p:sp>
          <p:nvSpPr>
            <p:cNvPr id="1048921" name="Freeform: Shape 67"/>
            <p:cNvSpPr/>
            <p:nvPr/>
          </p:nvSpPr>
          <p:spPr>
            <a:xfrm>
              <a:off x="6587922" y="4395508"/>
              <a:ext cx="412252" cy="329332"/>
            </a:xfrm>
            <a:custGeom>
              <a:avLst/>
              <a:gdLst>
                <a:gd name="connsiteX0" fmla="*/ 0 w 412252"/>
                <a:gd name="connsiteY0" fmla="*/ 0 h 329332"/>
                <a:gd name="connsiteX1" fmla="*/ 412253 w 412252"/>
                <a:gd name="connsiteY1" fmla="*/ 0 h 329332"/>
                <a:gd name="connsiteX2" fmla="*/ 412253 w 412252"/>
                <a:gd name="connsiteY2" fmla="*/ 329333 h 329332"/>
                <a:gd name="connsiteX3" fmla="*/ 0 w 412252"/>
                <a:gd name="connsiteY3" fmla="*/ 329333 h 32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252" h="329332">
                  <a:moveTo>
                    <a:pt x="0" y="0"/>
                  </a:moveTo>
                  <a:lnTo>
                    <a:pt x="412253" y="0"/>
                  </a:lnTo>
                  <a:lnTo>
                    <a:pt x="412253" y="329333"/>
                  </a:lnTo>
                  <a:lnTo>
                    <a:pt x="0" y="329333"/>
                  </a:lnTo>
                  <a:close/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22" name="Freeform: Shape 68"/>
            <p:cNvSpPr/>
            <p:nvPr/>
          </p:nvSpPr>
          <p:spPr>
            <a:xfrm>
              <a:off x="6700115" y="4301612"/>
              <a:ext cx="188452" cy="93896"/>
            </a:xfrm>
            <a:custGeom>
              <a:avLst/>
              <a:gdLst>
                <a:gd name="connsiteX0" fmla="*/ 0 w 188452"/>
                <a:gd name="connsiteY0" fmla="*/ 93896 h 93896"/>
                <a:gd name="connsiteX1" fmla="*/ 0 w 188452"/>
                <a:gd name="connsiteY1" fmla="*/ 24224 h 93896"/>
                <a:gd name="connsiteX2" fmla="*/ 24224 w 188452"/>
                <a:gd name="connsiteY2" fmla="*/ 0 h 93896"/>
                <a:gd name="connsiteX3" fmla="*/ 164228 w 188452"/>
                <a:gd name="connsiteY3" fmla="*/ 0 h 93896"/>
                <a:gd name="connsiteX4" fmla="*/ 188452 w 188452"/>
                <a:gd name="connsiteY4" fmla="*/ 24224 h 93896"/>
                <a:gd name="connsiteX5" fmla="*/ 188452 w 188452"/>
                <a:gd name="connsiteY5" fmla="*/ 93896 h 9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452" h="93896">
                  <a:moveTo>
                    <a:pt x="0" y="93896"/>
                  </a:moveTo>
                  <a:lnTo>
                    <a:pt x="0" y="24224"/>
                  </a:lnTo>
                  <a:cubicBezTo>
                    <a:pt x="0" y="10845"/>
                    <a:pt x="10845" y="0"/>
                    <a:pt x="24224" y="0"/>
                  </a:cubicBezTo>
                  <a:lnTo>
                    <a:pt x="164228" y="0"/>
                  </a:lnTo>
                  <a:cubicBezTo>
                    <a:pt x="177607" y="0"/>
                    <a:pt x="188452" y="10845"/>
                    <a:pt x="188452" y="24224"/>
                  </a:cubicBezTo>
                  <a:lnTo>
                    <a:pt x="188452" y="93896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23" name="Freeform: Shape 69"/>
            <p:cNvSpPr/>
            <p:nvPr/>
          </p:nvSpPr>
          <p:spPr>
            <a:xfrm>
              <a:off x="6594947" y="4493723"/>
              <a:ext cx="399737" cy="88700"/>
            </a:xfrm>
            <a:custGeom>
              <a:avLst/>
              <a:gdLst>
                <a:gd name="connsiteX0" fmla="*/ 0 w 399737"/>
                <a:gd name="connsiteY0" fmla="*/ 0 h 88700"/>
                <a:gd name="connsiteX1" fmla="*/ 197600 w 399737"/>
                <a:gd name="connsiteY1" fmla="*/ 88700 h 88700"/>
                <a:gd name="connsiteX2" fmla="*/ 399738 w 399737"/>
                <a:gd name="connsiteY2" fmla="*/ 4537 h 8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737" h="88700">
                  <a:moveTo>
                    <a:pt x="0" y="0"/>
                  </a:moveTo>
                  <a:lnTo>
                    <a:pt x="197600" y="88700"/>
                  </a:lnTo>
                  <a:lnTo>
                    <a:pt x="399738" y="4537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24" name="Freeform: Shape 70"/>
            <p:cNvSpPr/>
            <p:nvPr/>
          </p:nvSpPr>
          <p:spPr>
            <a:xfrm>
              <a:off x="6793426" y="4541293"/>
              <a:ext cx="7318" cy="71355"/>
            </a:xfrm>
            <a:custGeom>
              <a:avLst/>
              <a:gdLst>
                <a:gd name="connsiteX0" fmla="*/ 0 w 7318"/>
                <a:gd name="connsiteY0" fmla="*/ 0 h 71355"/>
                <a:gd name="connsiteX1" fmla="*/ 0 w 7318"/>
                <a:gd name="connsiteY1" fmla="*/ 71355 h 7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8" h="71355">
                  <a:moveTo>
                    <a:pt x="0" y="0"/>
                  </a:moveTo>
                  <a:lnTo>
                    <a:pt x="0" y="71355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76" name="Group 71"/>
          <p:cNvGrpSpPr/>
          <p:nvPr/>
        </p:nvGrpSpPr>
        <p:grpSpPr>
          <a:xfrm>
            <a:off x="7791988" y="4717936"/>
            <a:ext cx="391580" cy="418122"/>
            <a:chOff x="7715989" y="4293477"/>
            <a:chExt cx="391580" cy="418122"/>
          </a:xfrm>
          <a:noFill/>
        </p:grpSpPr>
        <p:sp>
          <p:nvSpPr>
            <p:cNvPr id="1048925" name="Freeform: Shape 72"/>
            <p:cNvSpPr/>
            <p:nvPr/>
          </p:nvSpPr>
          <p:spPr>
            <a:xfrm>
              <a:off x="7715989" y="4293477"/>
              <a:ext cx="391580" cy="418122"/>
            </a:xfrm>
            <a:custGeom>
              <a:avLst/>
              <a:gdLst>
                <a:gd name="connsiteX0" fmla="*/ 400893 w 413654"/>
                <a:gd name="connsiteY0" fmla="*/ 9924 h 441692"/>
                <a:gd name="connsiteX1" fmla="*/ 214270 w 413654"/>
                <a:gd name="connsiteY1" fmla="*/ 81060 h 441692"/>
                <a:gd name="connsiteX2" fmla="*/ 188655 w 413654"/>
                <a:gd name="connsiteY2" fmla="*/ 53908 h 441692"/>
                <a:gd name="connsiteX3" fmla="*/ 34966 w 413654"/>
                <a:gd name="connsiteY3" fmla="*/ 49590 h 441692"/>
                <a:gd name="connsiteX4" fmla="*/ 27648 w 413654"/>
                <a:gd name="connsiteY4" fmla="*/ 58958 h 441692"/>
                <a:gd name="connsiteX5" fmla="*/ 27648 w 413654"/>
                <a:gd name="connsiteY5" fmla="*/ 212647 h 441692"/>
                <a:gd name="connsiteX6" fmla="*/ 63069 w 413654"/>
                <a:gd name="connsiteY6" fmla="*/ 248068 h 441692"/>
                <a:gd name="connsiteX7" fmla="*/ 14401 w 413654"/>
                <a:gd name="connsiteY7" fmla="*/ 431763 h 441692"/>
                <a:gd name="connsiteX8" fmla="*/ 278820 w 413654"/>
                <a:gd name="connsiteY8" fmla="*/ 286125 h 441692"/>
                <a:gd name="connsiteX9" fmla="*/ 400893 w 413654"/>
                <a:gd name="connsiteY9" fmla="*/ 9924 h 4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3654" h="441692">
                  <a:moveTo>
                    <a:pt x="400893" y="9924"/>
                  </a:moveTo>
                  <a:cubicBezTo>
                    <a:pt x="370960" y="-17447"/>
                    <a:pt x="295506" y="13583"/>
                    <a:pt x="214270" y="81060"/>
                  </a:cubicBezTo>
                  <a:lnTo>
                    <a:pt x="188655" y="53908"/>
                  </a:lnTo>
                  <a:cubicBezTo>
                    <a:pt x="128204" y="-10055"/>
                    <a:pt x="34966" y="49590"/>
                    <a:pt x="34966" y="49590"/>
                  </a:cubicBezTo>
                  <a:lnTo>
                    <a:pt x="27648" y="58958"/>
                  </a:lnTo>
                  <a:cubicBezTo>
                    <a:pt x="27648" y="58958"/>
                    <a:pt x="-34560" y="150439"/>
                    <a:pt x="27648" y="212647"/>
                  </a:cubicBezTo>
                  <a:lnTo>
                    <a:pt x="63069" y="248068"/>
                  </a:lnTo>
                  <a:cubicBezTo>
                    <a:pt x="7229" y="331499"/>
                    <a:pt x="-14580" y="405270"/>
                    <a:pt x="14401" y="431763"/>
                  </a:cubicBezTo>
                  <a:cubicBezTo>
                    <a:pt x="53775" y="467843"/>
                    <a:pt x="172189" y="402489"/>
                    <a:pt x="278820" y="286125"/>
                  </a:cubicBezTo>
                  <a:cubicBezTo>
                    <a:pt x="385451" y="169760"/>
                    <a:pt x="440266" y="45931"/>
                    <a:pt x="400893" y="9924"/>
                  </a:cubicBezTo>
                  <a:close/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26" name="Freeform: Shape 73"/>
            <p:cNvSpPr/>
            <p:nvPr/>
          </p:nvSpPr>
          <p:spPr>
            <a:xfrm>
              <a:off x="7775963" y="4528307"/>
              <a:ext cx="58333" cy="59303"/>
            </a:xfrm>
            <a:custGeom>
              <a:avLst/>
              <a:gdLst>
                <a:gd name="connsiteX0" fmla="*/ 61622 w 61621"/>
                <a:gd name="connsiteY0" fmla="*/ 62646 h 62646"/>
                <a:gd name="connsiteX1" fmla="*/ 0 w 61621"/>
                <a:gd name="connsiteY1" fmla="*/ 0 h 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621" h="62646">
                  <a:moveTo>
                    <a:pt x="61622" y="62646"/>
                  </a:moveTo>
                  <a:lnTo>
                    <a:pt x="0" y="0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27" name="Freeform: Shape 74"/>
            <p:cNvSpPr/>
            <p:nvPr/>
          </p:nvSpPr>
          <p:spPr>
            <a:xfrm>
              <a:off x="7912929" y="4364115"/>
              <a:ext cx="58403" cy="59303"/>
            </a:xfrm>
            <a:custGeom>
              <a:avLst/>
              <a:gdLst>
                <a:gd name="connsiteX0" fmla="*/ 61695 w 61695"/>
                <a:gd name="connsiteY0" fmla="*/ 62646 h 62646"/>
                <a:gd name="connsiteX1" fmla="*/ 0 w 61695"/>
                <a:gd name="connsiteY1" fmla="*/ 0 h 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695" h="62646">
                  <a:moveTo>
                    <a:pt x="61695" y="62646"/>
                  </a:moveTo>
                  <a:lnTo>
                    <a:pt x="0" y="0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77" name="Group 75"/>
          <p:cNvGrpSpPr/>
          <p:nvPr/>
        </p:nvGrpSpPr>
        <p:grpSpPr>
          <a:xfrm>
            <a:off x="9047431" y="4699703"/>
            <a:ext cx="416204" cy="431791"/>
            <a:chOff x="8999643" y="4334002"/>
            <a:chExt cx="416204" cy="431791"/>
          </a:xfrm>
          <a:noFill/>
        </p:grpSpPr>
        <p:sp>
          <p:nvSpPr>
            <p:cNvPr id="1048928" name="Freeform: Shape 76"/>
            <p:cNvSpPr/>
            <p:nvPr/>
          </p:nvSpPr>
          <p:spPr>
            <a:xfrm>
              <a:off x="9073487" y="4413408"/>
              <a:ext cx="267565" cy="267564"/>
            </a:xfrm>
            <a:custGeom>
              <a:avLst/>
              <a:gdLst>
                <a:gd name="connsiteX0" fmla="*/ 267565 w 267565"/>
                <a:gd name="connsiteY0" fmla="*/ 133782 h 267564"/>
                <a:gd name="connsiteX1" fmla="*/ 133783 w 267565"/>
                <a:gd name="connsiteY1" fmla="*/ 267565 h 267564"/>
                <a:gd name="connsiteX2" fmla="*/ 0 w 267565"/>
                <a:gd name="connsiteY2" fmla="*/ 133782 h 267564"/>
                <a:gd name="connsiteX3" fmla="*/ 133783 w 267565"/>
                <a:gd name="connsiteY3" fmla="*/ 0 h 267564"/>
                <a:gd name="connsiteX4" fmla="*/ 267565 w 267565"/>
                <a:gd name="connsiteY4" fmla="*/ 133782 h 26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65" h="267564">
                  <a:moveTo>
                    <a:pt x="267565" y="133782"/>
                  </a:moveTo>
                  <a:cubicBezTo>
                    <a:pt x="267565" y="207668"/>
                    <a:pt x="207669" y="267565"/>
                    <a:pt x="133783" y="267565"/>
                  </a:cubicBezTo>
                  <a:cubicBezTo>
                    <a:pt x="59897" y="267565"/>
                    <a:pt x="0" y="207668"/>
                    <a:pt x="0" y="133782"/>
                  </a:cubicBezTo>
                  <a:cubicBezTo>
                    <a:pt x="0" y="59896"/>
                    <a:pt x="59897" y="0"/>
                    <a:pt x="133783" y="0"/>
                  </a:cubicBezTo>
                  <a:cubicBezTo>
                    <a:pt x="207669" y="0"/>
                    <a:pt x="267565" y="59896"/>
                    <a:pt x="267565" y="133782"/>
                  </a:cubicBezTo>
                  <a:close/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29" name="Freeform: Shape 77"/>
            <p:cNvSpPr/>
            <p:nvPr/>
          </p:nvSpPr>
          <p:spPr>
            <a:xfrm>
              <a:off x="9164895" y="4505621"/>
              <a:ext cx="75600" cy="41569"/>
            </a:xfrm>
            <a:custGeom>
              <a:avLst/>
              <a:gdLst>
                <a:gd name="connsiteX0" fmla="*/ 0 w 75600"/>
                <a:gd name="connsiteY0" fmla="*/ 0 h 41569"/>
                <a:gd name="connsiteX1" fmla="*/ 42374 w 75600"/>
                <a:gd name="connsiteY1" fmla="*/ 41569 h 41569"/>
                <a:gd name="connsiteX2" fmla="*/ 75600 w 75600"/>
                <a:gd name="connsiteY2" fmla="*/ 8563 h 4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00" h="41569">
                  <a:moveTo>
                    <a:pt x="0" y="0"/>
                  </a:moveTo>
                  <a:lnTo>
                    <a:pt x="42374" y="41569"/>
                  </a:lnTo>
                  <a:lnTo>
                    <a:pt x="75600" y="8563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30" name="Freeform: Shape 78"/>
            <p:cNvSpPr/>
            <p:nvPr/>
          </p:nvSpPr>
          <p:spPr>
            <a:xfrm>
              <a:off x="8999643" y="4334002"/>
              <a:ext cx="222702" cy="219335"/>
            </a:xfrm>
            <a:custGeom>
              <a:avLst/>
              <a:gdLst>
                <a:gd name="connsiteX0" fmla="*/ 222703 w 222702"/>
                <a:gd name="connsiteY0" fmla="*/ 79479 h 219335"/>
                <a:gd name="connsiteX1" fmla="*/ 108534 w 222702"/>
                <a:gd name="connsiteY1" fmla="*/ 0 h 219335"/>
                <a:gd name="connsiteX2" fmla="*/ 56865 w 222702"/>
                <a:gd name="connsiteY2" fmla="*/ 46985 h 219335"/>
                <a:gd name="connsiteX3" fmla="*/ 49400 w 222702"/>
                <a:gd name="connsiteY3" fmla="*/ 52108 h 219335"/>
                <a:gd name="connsiteX4" fmla="*/ 0 w 222702"/>
                <a:gd name="connsiteY4" fmla="*/ 101508 h 219335"/>
                <a:gd name="connsiteX5" fmla="*/ 73990 w 222702"/>
                <a:gd name="connsiteY5" fmla="*/ 219336 h 21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702" h="219335">
                  <a:moveTo>
                    <a:pt x="222703" y="79479"/>
                  </a:moveTo>
                  <a:lnTo>
                    <a:pt x="108534" y="0"/>
                  </a:lnTo>
                  <a:lnTo>
                    <a:pt x="56865" y="46985"/>
                  </a:lnTo>
                  <a:lnTo>
                    <a:pt x="49400" y="52108"/>
                  </a:lnTo>
                  <a:lnTo>
                    <a:pt x="0" y="101508"/>
                  </a:lnTo>
                  <a:lnTo>
                    <a:pt x="73990" y="219336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31" name="Freeform: Shape 79"/>
            <p:cNvSpPr/>
            <p:nvPr/>
          </p:nvSpPr>
          <p:spPr>
            <a:xfrm>
              <a:off x="9192632" y="4547190"/>
              <a:ext cx="223215" cy="218603"/>
            </a:xfrm>
            <a:custGeom>
              <a:avLst/>
              <a:gdLst>
                <a:gd name="connsiteX0" fmla="*/ 0 w 223215"/>
                <a:gd name="connsiteY0" fmla="*/ 136856 h 218603"/>
                <a:gd name="connsiteX1" fmla="*/ 112632 w 223215"/>
                <a:gd name="connsiteY1" fmla="*/ 218604 h 218603"/>
                <a:gd name="connsiteX2" fmla="*/ 165179 w 223215"/>
                <a:gd name="connsiteY2" fmla="*/ 172644 h 218603"/>
                <a:gd name="connsiteX3" fmla="*/ 172790 w 223215"/>
                <a:gd name="connsiteY3" fmla="*/ 167667 h 218603"/>
                <a:gd name="connsiteX4" fmla="*/ 223215 w 223215"/>
                <a:gd name="connsiteY4" fmla="*/ 119292 h 218603"/>
                <a:gd name="connsiteX5" fmla="*/ 151567 w 223215"/>
                <a:gd name="connsiteY5" fmla="*/ 0 h 21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215" h="218603">
                  <a:moveTo>
                    <a:pt x="0" y="136856"/>
                  </a:moveTo>
                  <a:lnTo>
                    <a:pt x="112632" y="218604"/>
                  </a:lnTo>
                  <a:lnTo>
                    <a:pt x="165179" y="172644"/>
                  </a:lnTo>
                  <a:lnTo>
                    <a:pt x="172790" y="167667"/>
                  </a:lnTo>
                  <a:lnTo>
                    <a:pt x="223215" y="119292"/>
                  </a:lnTo>
                  <a:lnTo>
                    <a:pt x="151567" y="0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miter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78" name="Group 80"/>
          <p:cNvGrpSpPr/>
          <p:nvPr/>
        </p:nvGrpSpPr>
        <p:grpSpPr>
          <a:xfrm>
            <a:off x="10572503" y="4693926"/>
            <a:ext cx="127196" cy="417155"/>
            <a:chOff x="10480826" y="4349541"/>
            <a:chExt cx="127196" cy="417155"/>
          </a:xfrm>
          <a:noFill/>
        </p:grpSpPr>
        <p:sp>
          <p:nvSpPr>
            <p:cNvPr id="1048932" name="Freeform: Shape 81"/>
            <p:cNvSpPr/>
            <p:nvPr/>
          </p:nvSpPr>
          <p:spPr>
            <a:xfrm>
              <a:off x="10486315" y="4497741"/>
              <a:ext cx="56718" cy="268955"/>
            </a:xfrm>
            <a:custGeom>
              <a:avLst/>
              <a:gdLst>
                <a:gd name="connsiteX0" fmla="*/ 56719 w 56718"/>
                <a:gd name="connsiteY0" fmla="*/ 0 h 268955"/>
                <a:gd name="connsiteX1" fmla="*/ 14637 w 56718"/>
                <a:gd name="connsiteY1" fmla="*/ 0 h 268955"/>
                <a:gd name="connsiteX2" fmla="*/ 0 w 56718"/>
                <a:gd name="connsiteY2" fmla="*/ 217726 h 268955"/>
                <a:gd name="connsiteX3" fmla="*/ 51230 w 56718"/>
                <a:gd name="connsiteY3" fmla="*/ 268955 h 2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18" h="268955">
                  <a:moveTo>
                    <a:pt x="56719" y="0"/>
                  </a:moveTo>
                  <a:lnTo>
                    <a:pt x="14637" y="0"/>
                  </a:lnTo>
                  <a:lnTo>
                    <a:pt x="0" y="217726"/>
                  </a:lnTo>
                  <a:lnTo>
                    <a:pt x="51230" y="268955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33" name="Freeform: Shape 82"/>
            <p:cNvSpPr/>
            <p:nvPr/>
          </p:nvSpPr>
          <p:spPr>
            <a:xfrm>
              <a:off x="10541204" y="4497741"/>
              <a:ext cx="56718" cy="268955"/>
            </a:xfrm>
            <a:custGeom>
              <a:avLst/>
              <a:gdLst>
                <a:gd name="connsiteX0" fmla="*/ 0 w 56718"/>
                <a:gd name="connsiteY0" fmla="*/ 0 h 268955"/>
                <a:gd name="connsiteX1" fmla="*/ 42082 w 56718"/>
                <a:gd name="connsiteY1" fmla="*/ 0 h 268955"/>
                <a:gd name="connsiteX2" fmla="*/ 56719 w 56718"/>
                <a:gd name="connsiteY2" fmla="*/ 217726 h 268955"/>
                <a:gd name="connsiteX3" fmla="*/ 5489 w 56718"/>
                <a:gd name="connsiteY3" fmla="*/ 268955 h 26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18" h="268955">
                  <a:moveTo>
                    <a:pt x="0" y="0"/>
                  </a:moveTo>
                  <a:lnTo>
                    <a:pt x="42082" y="0"/>
                  </a:lnTo>
                  <a:lnTo>
                    <a:pt x="56719" y="217726"/>
                  </a:lnTo>
                  <a:lnTo>
                    <a:pt x="5489" y="268955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34" name="Freeform: Shape 83"/>
            <p:cNvSpPr/>
            <p:nvPr/>
          </p:nvSpPr>
          <p:spPr>
            <a:xfrm>
              <a:off x="10480826" y="4349541"/>
              <a:ext cx="64037" cy="73185"/>
            </a:xfrm>
            <a:custGeom>
              <a:avLst/>
              <a:gdLst>
                <a:gd name="connsiteX0" fmla="*/ 64037 w 64037"/>
                <a:gd name="connsiteY0" fmla="*/ 0 h 73185"/>
                <a:gd name="connsiteX1" fmla="*/ 0 w 64037"/>
                <a:gd name="connsiteY1" fmla="*/ 0 h 73185"/>
                <a:gd name="connsiteX2" fmla="*/ 16467 w 64037"/>
                <a:gd name="connsiteY2" fmla="*/ 73185 h 73185"/>
                <a:gd name="connsiteX3" fmla="*/ 62207 w 64037"/>
                <a:gd name="connsiteY3" fmla="*/ 73185 h 7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37" h="73185">
                  <a:moveTo>
                    <a:pt x="64037" y="0"/>
                  </a:moveTo>
                  <a:lnTo>
                    <a:pt x="0" y="0"/>
                  </a:lnTo>
                  <a:lnTo>
                    <a:pt x="16467" y="73185"/>
                  </a:lnTo>
                  <a:lnTo>
                    <a:pt x="62207" y="73185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35" name="Freeform: Shape 84"/>
            <p:cNvSpPr/>
            <p:nvPr/>
          </p:nvSpPr>
          <p:spPr>
            <a:xfrm>
              <a:off x="10543985" y="4349541"/>
              <a:ext cx="64037" cy="73185"/>
            </a:xfrm>
            <a:custGeom>
              <a:avLst/>
              <a:gdLst>
                <a:gd name="connsiteX0" fmla="*/ 0 w 64037"/>
                <a:gd name="connsiteY0" fmla="*/ 0 h 73185"/>
                <a:gd name="connsiteX1" fmla="*/ 64037 w 64037"/>
                <a:gd name="connsiteY1" fmla="*/ 0 h 73185"/>
                <a:gd name="connsiteX2" fmla="*/ 47570 w 64037"/>
                <a:gd name="connsiteY2" fmla="*/ 73185 h 73185"/>
                <a:gd name="connsiteX3" fmla="*/ 1830 w 64037"/>
                <a:gd name="connsiteY3" fmla="*/ 73185 h 7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37" h="73185">
                  <a:moveTo>
                    <a:pt x="0" y="0"/>
                  </a:moveTo>
                  <a:lnTo>
                    <a:pt x="64037" y="0"/>
                  </a:lnTo>
                  <a:lnTo>
                    <a:pt x="47570" y="73185"/>
                  </a:lnTo>
                  <a:lnTo>
                    <a:pt x="1830" y="73185"/>
                  </a:ln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79" name="Group 85"/>
          <p:cNvGrpSpPr/>
          <p:nvPr/>
        </p:nvGrpSpPr>
        <p:grpSpPr>
          <a:xfrm>
            <a:off x="5047467" y="5488812"/>
            <a:ext cx="361948" cy="351528"/>
            <a:chOff x="5047466" y="4968110"/>
            <a:chExt cx="422059" cy="409909"/>
          </a:xfrm>
          <a:noFill/>
        </p:grpSpPr>
        <p:sp>
          <p:nvSpPr>
            <p:cNvPr id="1048936" name="Freeform: Shape 86"/>
            <p:cNvSpPr/>
            <p:nvPr/>
          </p:nvSpPr>
          <p:spPr>
            <a:xfrm>
              <a:off x="5047466" y="4968110"/>
              <a:ext cx="421986" cy="409909"/>
            </a:xfrm>
            <a:custGeom>
              <a:avLst/>
              <a:gdLst>
                <a:gd name="connsiteX0" fmla="*/ 158592 w 421986"/>
                <a:gd name="connsiteY0" fmla="*/ 34177 h 409909"/>
                <a:gd name="connsiteX1" fmla="*/ 31689 w 421986"/>
                <a:gd name="connsiteY1" fmla="*/ 0 h 409909"/>
                <a:gd name="connsiteX2" fmla="*/ 34104 w 421986"/>
                <a:gd name="connsiteY2" fmla="*/ 104874 h 409909"/>
                <a:gd name="connsiteX3" fmla="*/ 0 w 421986"/>
                <a:gd name="connsiteY3" fmla="*/ 209822 h 409909"/>
                <a:gd name="connsiteX4" fmla="*/ 185378 w 421986"/>
                <a:gd name="connsiteY4" fmla="*/ 178132 h 409909"/>
                <a:gd name="connsiteX5" fmla="*/ 421986 w 421986"/>
                <a:gd name="connsiteY5" fmla="*/ 370829 h 409909"/>
                <a:gd name="connsiteX6" fmla="*/ 351216 w 421986"/>
                <a:gd name="connsiteY6" fmla="*/ 346458 h 409909"/>
                <a:gd name="connsiteX7" fmla="*/ 317039 w 421986"/>
                <a:gd name="connsiteY7" fmla="*/ 409910 h 409909"/>
                <a:gd name="connsiteX8" fmla="*/ 229216 w 421986"/>
                <a:gd name="connsiteY8" fmla="*/ 190354 h 4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986" h="409909">
                  <a:moveTo>
                    <a:pt x="158592" y="34177"/>
                  </a:moveTo>
                  <a:lnTo>
                    <a:pt x="31689" y="0"/>
                  </a:lnTo>
                  <a:lnTo>
                    <a:pt x="34104" y="104874"/>
                  </a:lnTo>
                  <a:lnTo>
                    <a:pt x="0" y="209822"/>
                  </a:lnTo>
                  <a:lnTo>
                    <a:pt x="185378" y="178132"/>
                  </a:lnTo>
                  <a:cubicBezTo>
                    <a:pt x="185378" y="178132"/>
                    <a:pt x="412253" y="178132"/>
                    <a:pt x="421986" y="370829"/>
                  </a:cubicBezTo>
                  <a:lnTo>
                    <a:pt x="351216" y="346458"/>
                  </a:lnTo>
                  <a:lnTo>
                    <a:pt x="317039" y="409910"/>
                  </a:lnTo>
                  <a:cubicBezTo>
                    <a:pt x="317039" y="409910"/>
                    <a:pt x="267053" y="240998"/>
                    <a:pt x="229216" y="190354"/>
                  </a:cubicBez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37" name="Freeform: Shape 87"/>
            <p:cNvSpPr/>
            <p:nvPr/>
          </p:nvSpPr>
          <p:spPr>
            <a:xfrm>
              <a:off x="5179200" y="4987577"/>
              <a:ext cx="161007" cy="161007"/>
            </a:xfrm>
            <a:custGeom>
              <a:avLst/>
              <a:gdLst>
                <a:gd name="connsiteX0" fmla="*/ 161008 w 161007"/>
                <a:gd name="connsiteY0" fmla="*/ 80504 h 161007"/>
                <a:gd name="connsiteX1" fmla="*/ 80504 w 161007"/>
                <a:gd name="connsiteY1" fmla="*/ 161007 h 161007"/>
                <a:gd name="connsiteX2" fmla="*/ 0 w 161007"/>
                <a:gd name="connsiteY2" fmla="*/ 80504 h 161007"/>
                <a:gd name="connsiteX3" fmla="*/ 80504 w 161007"/>
                <a:gd name="connsiteY3" fmla="*/ 0 h 161007"/>
                <a:gd name="connsiteX4" fmla="*/ 161008 w 161007"/>
                <a:gd name="connsiteY4" fmla="*/ 80504 h 16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07" h="161007">
                  <a:moveTo>
                    <a:pt x="161008" y="80504"/>
                  </a:moveTo>
                  <a:cubicBezTo>
                    <a:pt x="161008" y="124964"/>
                    <a:pt x="124965" y="161007"/>
                    <a:pt x="80504" y="161007"/>
                  </a:cubicBezTo>
                  <a:cubicBezTo>
                    <a:pt x="36043" y="161007"/>
                    <a:pt x="0" y="124964"/>
                    <a:pt x="0" y="80504"/>
                  </a:cubicBezTo>
                  <a:cubicBezTo>
                    <a:pt x="0" y="36043"/>
                    <a:pt x="36043" y="0"/>
                    <a:pt x="80504" y="0"/>
                  </a:cubicBezTo>
                  <a:cubicBezTo>
                    <a:pt x="124965" y="0"/>
                    <a:pt x="161008" y="36043"/>
                    <a:pt x="161008" y="80504"/>
                  </a:cubicBezTo>
                  <a:close/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38" name="Freeform: Shape 88"/>
            <p:cNvSpPr/>
            <p:nvPr/>
          </p:nvSpPr>
          <p:spPr>
            <a:xfrm>
              <a:off x="5047466" y="4968110"/>
              <a:ext cx="422059" cy="409836"/>
            </a:xfrm>
            <a:custGeom>
              <a:avLst/>
              <a:gdLst>
                <a:gd name="connsiteX0" fmla="*/ 263467 w 422059"/>
                <a:gd name="connsiteY0" fmla="*/ 34177 h 409836"/>
                <a:gd name="connsiteX1" fmla="*/ 390297 w 422059"/>
                <a:gd name="connsiteY1" fmla="*/ 0 h 409836"/>
                <a:gd name="connsiteX2" fmla="*/ 387882 w 422059"/>
                <a:gd name="connsiteY2" fmla="*/ 104874 h 409836"/>
                <a:gd name="connsiteX3" fmla="*/ 422059 w 422059"/>
                <a:gd name="connsiteY3" fmla="*/ 209748 h 409836"/>
                <a:gd name="connsiteX4" fmla="*/ 236608 w 422059"/>
                <a:gd name="connsiteY4" fmla="*/ 178059 h 409836"/>
                <a:gd name="connsiteX5" fmla="*/ 0 w 422059"/>
                <a:gd name="connsiteY5" fmla="*/ 370756 h 409836"/>
                <a:gd name="connsiteX6" fmla="*/ 70770 w 422059"/>
                <a:gd name="connsiteY6" fmla="*/ 346385 h 409836"/>
                <a:gd name="connsiteX7" fmla="*/ 104948 w 422059"/>
                <a:gd name="connsiteY7" fmla="*/ 409836 h 409836"/>
                <a:gd name="connsiteX8" fmla="*/ 192770 w 422059"/>
                <a:gd name="connsiteY8" fmla="*/ 190281 h 4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2059" h="409836">
                  <a:moveTo>
                    <a:pt x="263467" y="34177"/>
                  </a:moveTo>
                  <a:lnTo>
                    <a:pt x="390297" y="0"/>
                  </a:lnTo>
                  <a:lnTo>
                    <a:pt x="387882" y="104874"/>
                  </a:lnTo>
                  <a:lnTo>
                    <a:pt x="422059" y="209748"/>
                  </a:lnTo>
                  <a:lnTo>
                    <a:pt x="236608" y="178059"/>
                  </a:lnTo>
                  <a:cubicBezTo>
                    <a:pt x="236608" y="178059"/>
                    <a:pt x="9734" y="178059"/>
                    <a:pt x="0" y="370756"/>
                  </a:cubicBezTo>
                  <a:lnTo>
                    <a:pt x="70770" y="346385"/>
                  </a:lnTo>
                  <a:lnTo>
                    <a:pt x="104948" y="409836"/>
                  </a:lnTo>
                  <a:cubicBezTo>
                    <a:pt x="104948" y="409836"/>
                    <a:pt x="154933" y="240925"/>
                    <a:pt x="192770" y="190281"/>
                  </a:cubicBez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grpSp>
        <p:nvGrpSpPr>
          <p:cNvPr id="180" name="Group 89"/>
          <p:cNvGrpSpPr/>
          <p:nvPr/>
        </p:nvGrpSpPr>
        <p:grpSpPr>
          <a:xfrm>
            <a:off x="6543226" y="5373814"/>
            <a:ext cx="467543" cy="469445"/>
            <a:chOff x="6577988" y="4965760"/>
            <a:chExt cx="413496" cy="415178"/>
          </a:xfrm>
          <a:noFill/>
        </p:grpSpPr>
        <p:sp>
          <p:nvSpPr>
            <p:cNvPr id="1048939" name="Freeform: Shape 90"/>
            <p:cNvSpPr/>
            <p:nvPr/>
          </p:nvSpPr>
          <p:spPr>
            <a:xfrm>
              <a:off x="6577988" y="5084539"/>
              <a:ext cx="413496" cy="296399"/>
            </a:xfrm>
            <a:custGeom>
              <a:avLst/>
              <a:gdLst>
                <a:gd name="connsiteX0" fmla="*/ 364097 w 413496"/>
                <a:gd name="connsiteY0" fmla="*/ 0 h 296399"/>
                <a:gd name="connsiteX1" fmla="*/ 206748 w 413496"/>
                <a:gd name="connsiteY1" fmla="*/ 0 h 296399"/>
                <a:gd name="connsiteX2" fmla="*/ 49400 w 413496"/>
                <a:gd name="connsiteY2" fmla="*/ 0 h 296399"/>
                <a:gd name="connsiteX3" fmla="*/ 0 w 413496"/>
                <a:gd name="connsiteY3" fmla="*/ 296399 h 296399"/>
                <a:gd name="connsiteX4" fmla="*/ 206748 w 413496"/>
                <a:gd name="connsiteY4" fmla="*/ 296399 h 296399"/>
                <a:gd name="connsiteX5" fmla="*/ 413497 w 413496"/>
                <a:gd name="connsiteY5" fmla="*/ 296399 h 296399"/>
                <a:gd name="connsiteX6" fmla="*/ 364097 w 413496"/>
                <a:gd name="connsiteY6" fmla="*/ 0 h 29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496" h="296399">
                  <a:moveTo>
                    <a:pt x="364097" y="0"/>
                  </a:moveTo>
                  <a:lnTo>
                    <a:pt x="206748" y="0"/>
                  </a:lnTo>
                  <a:lnTo>
                    <a:pt x="49400" y="0"/>
                  </a:lnTo>
                  <a:lnTo>
                    <a:pt x="0" y="296399"/>
                  </a:lnTo>
                  <a:lnTo>
                    <a:pt x="206748" y="296399"/>
                  </a:lnTo>
                  <a:lnTo>
                    <a:pt x="413497" y="296399"/>
                  </a:lnTo>
                  <a:lnTo>
                    <a:pt x="364097" y="0"/>
                  </a:lnTo>
                  <a:close/>
                </a:path>
              </a:pathLst>
            </a:custGeom>
            <a:grpFill/>
            <a:ln w="38100" cap="flat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  <p:sp>
          <p:nvSpPr>
            <p:cNvPr id="1048940" name="Freeform: Shape 91"/>
            <p:cNvSpPr/>
            <p:nvPr/>
          </p:nvSpPr>
          <p:spPr>
            <a:xfrm>
              <a:off x="6702403" y="4965760"/>
              <a:ext cx="164593" cy="209089"/>
            </a:xfrm>
            <a:custGeom>
              <a:avLst/>
              <a:gdLst>
                <a:gd name="connsiteX0" fmla="*/ 164594 w 164593"/>
                <a:gd name="connsiteY0" fmla="*/ 209090 h 209089"/>
                <a:gd name="connsiteX1" fmla="*/ 164594 w 164593"/>
                <a:gd name="connsiteY1" fmla="*/ 198551 h 209089"/>
                <a:gd name="connsiteX2" fmla="*/ 82260 w 164593"/>
                <a:gd name="connsiteY2" fmla="*/ 0 h 209089"/>
                <a:gd name="connsiteX3" fmla="*/ 0 w 164593"/>
                <a:gd name="connsiteY3" fmla="*/ 198551 h 209089"/>
                <a:gd name="connsiteX4" fmla="*/ 0 w 164593"/>
                <a:gd name="connsiteY4" fmla="*/ 209090 h 20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93" h="209089">
                  <a:moveTo>
                    <a:pt x="164594" y="209090"/>
                  </a:moveTo>
                  <a:cubicBezTo>
                    <a:pt x="164594" y="205577"/>
                    <a:pt x="164594" y="201771"/>
                    <a:pt x="164594" y="198551"/>
                  </a:cubicBezTo>
                  <a:cubicBezTo>
                    <a:pt x="164594" y="88773"/>
                    <a:pt x="128001" y="0"/>
                    <a:pt x="82260" y="0"/>
                  </a:cubicBezTo>
                  <a:cubicBezTo>
                    <a:pt x="36519" y="0"/>
                    <a:pt x="0" y="88920"/>
                    <a:pt x="0" y="198551"/>
                  </a:cubicBezTo>
                  <a:cubicBezTo>
                    <a:pt x="0" y="202064"/>
                    <a:pt x="0" y="205870"/>
                    <a:pt x="0" y="209090"/>
                  </a:cubicBezTo>
                </a:path>
              </a:pathLst>
            </a:custGeom>
            <a:grpFill/>
            <a:ln w="38100" cap="rnd">
              <a:solidFill>
                <a:srgbClr val="504D36"/>
              </a:solidFill>
              <a:prstDash val="solid"/>
              <a:round/>
            </a:ln>
          </p:spPr>
          <p:txBody>
            <a:bodyPr anchor="ctr" rtlCol="0"/>
            <a:p>
              <a:endParaRPr lang="en-US">
                <a:solidFill>
                  <a:srgbClr val="504D36"/>
                </a:solidFill>
              </a:endParaRPr>
            </a:p>
          </p:txBody>
        </p:sp>
      </p:grpSp>
      <p:sp>
        <p:nvSpPr>
          <p:cNvPr id="1048941" name="TextBox 92"/>
          <p:cNvSpPr txBox="1"/>
          <p:nvPr/>
        </p:nvSpPr>
        <p:spPr>
          <a:xfrm>
            <a:off x="2927151" y="982890"/>
            <a:ext cx="6361132" cy="1015663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Fashion Icon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942" name="TextBox 96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5"/>
          <p:cNvGrpSpPr/>
          <p:nvPr/>
        </p:nvGrpSpPr>
        <p:grpSpPr>
          <a:xfrm>
            <a:off x="2133600" y="1714315"/>
            <a:ext cx="7924800" cy="4331730"/>
            <a:chOff x="594620" y="2066410"/>
            <a:chExt cx="10250969" cy="5603223"/>
          </a:xfrm>
        </p:grpSpPr>
        <p:pic>
          <p:nvPicPr>
            <p:cNvPr id="2097211" name="Picture 6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screen"/>
            <a:stretch>
              <a:fillRect/>
            </a:stretch>
          </p:blipFill>
          <p:spPr>
            <a:xfrm>
              <a:off x="594620" y="2066410"/>
              <a:ext cx="3268900" cy="2722197"/>
            </a:xfrm>
            <a:prstGeom prst="rect"/>
          </p:spPr>
        </p:pic>
        <p:pic>
          <p:nvPicPr>
            <p:cNvPr id="2097212" name="Picture 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 cstate="screen"/>
            <a:stretch>
              <a:fillRect/>
            </a:stretch>
          </p:blipFill>
          <p:spPr>
            <a:xfrm>
              <a:off x="4672185" y="2407665"/>
              <a:ext cx="4046333" cy="2380941"/>
            </a:xfrm>
            <a:prstGeom prst="rect"/>
          </p:spPr>
        </p:pic>
        <p:pic>
          <p:nvPicPr>
            <p:cNvPr id="2097213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 cstate="screen"/>
            <a:stretch>
              <a:fillRect/>
            </a:stretch>
          </p:blipFill>
          <p:spPr>
            <a:xfrm>
              <a:off x="9527183" y="2069393"/>
              <a:ext cx="1318406" cy="2719213"/>
            </a:xfrm>
            <a:prstGeom prst="rect"/>
          </p:spPr>
        </p:pic>
        <p:pic>
          <p:nvPicPr>
            <p:cNvPr id="2097214" name="Picture 9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 cstate="screen"/>
            <a:stretch>
              <a:fillRect/>
            </a:stretch>
          </p:blipFill>
          <p:spPr>
            <a:xfrm>
              <a:off x="594620" y="5405565"/>
              <a:ext cx="2967375" cy="2201052"/>
            </a:xfrm>
            <a:prstGeom prst="rect"/>
          </p:spPr>
        </p:pic>
        <p:pic>
          <p:nvPicPr>
            <p:cNvPr id="2097215" name="Picture 1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5" cstate="screen"/>
            <a:stretch>
              <a:fillRect/>
            </a:stretch>
          </p:blipFill>
          <p:spPr>
            <a:xfrm>
              <a:off x="3863520" y="4884420"/>
              <a:ext cx="2019191" cy="2722197"/>
            </a:xfrm>
            <a:prstGeom prst="rect"/>
          </p:spPr>
        </p:pic>
        <p:pic>
          <p:nvPicPr>
            <p:cNvPr id="2097216" name="Picture 11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6" cstate="screen"/>
            <a:stretch>
              <a:fillRect/>
            </a:stretch>
          </p:blipFill>
          <p:spPr>
            <a:xfrm>
              <a:off x="6205469" y="5144994"/>
              <a:ext cx="1326685" cy="2461623"/>
            </a:xfrm>
            <a:prstGeom prst="rect"/>
          </p:spPr>
        </p:pic>
        <p:pic>
          <p:nvPicPr>
            <p:cNvPr id="2097217" name="Picture 1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7" cstate="screen"/>
            <a:stretch>
              <a:fillRect/>
            </a:stretch>
          </p:blipFill>
          <p:spPr>
            <a:xfrm>
              <a:off x="7854912" y="5144993"/>
              <a:ext cx="1326685" cy="2461624"/>
            </a:xfrm>
            <a:prstGeom prst="rect"/>
          </p:spPr>
        </p:pic>
        <p:pic>
          <p:nvPicPr>
            <p:cNvPr id="2097218" name="Picture 1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8" cstate="screen"/>
            <a:stretch>
              <a:fillRect/>
            </a:stretch>
          </p:blipFill>
          <p:spPr>
            <a:xfrm>
              <a:off x="9527183" y="5081976"/>
              <a:ext cx="1318406" cy="2587657"/>
            </a:xfrm>
            <a:prstGeom prst="rect"/>
          </p:spPr>
        </p:pic>
      </p:grpSp>
      <p:sp>
        <p:nvSpPr>
          <p:cNvPr id="1048943" name="TextBox 14"/>
          <p:cNvSpPr txBox="1"/>
          <p:nvPr/>
        </p:nvSpPr>
        <p:spPr>
          <a:xfrm>
            <a:off x="2441245" y="571960"/>
            <a:ext cx="7309510" cy="1015663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Device Mockup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944" name="TextBox 18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219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9" cstate="screen"/>
          <a:stretch>
            <a:fillRect/>
          </a:stretch>
        </p:blipFill>
        <p:spPr>
          <a:xfrm>
            <a:off x="1537927" y="908297"/>
            <a:ext cx="3723686" cy="3723685"/>
          </a:xfrm>
          <a:prstGeom prst="rect"/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5"/>
          <p:cNvSpPr/>
          <p:nvPr/>
        </p:nvSpPr>
        <p:spPr>
          <a:xfrm>
            <a:off x="0" y="0"/>
            <a:ext cx="6413500" cy="6858000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13" name="TextBox 7"/>
          <p:cNvSpPr txBox="1"/>
          <p:nvPr/>
        </p:nvSpPr>
        <p:spPr>
          <a:xfrm>
            <a:off x="1033039" y="1740901"/>
            <a:ext cx="4500985" cy="38252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dirty="0" sz="2400" i="1" lang="en-US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"Fashion you can buy, but style you possess. The key to style is learning who you are, which takes years. There's no how-to road map to style. It's about self expression and, above all, attitude."</a:t>
            </a:r>
            <a:endParaRPr dirty="0" sz="2800" i="1" lang="en-US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614" name="TextBox 8"/>
          <p:cNvSpPr txBox="1"/>
          <p:nvPr/>
        </p:nvSpPr>
        <p:spPr>
          <a:xfrm>
            <a:off x="3638333" y="4760084"/>
            <a:ext cx="1579880" cy="3962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000" lang="en-US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— </a:t>
            </a:r>
            <a:r>
              <a:rPr dirty="0" sz="2000" lang="en-US" err="1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Angelania</a:t>
            </a:r>
            <a:endParaRPr dirty="0" sz="2000" lang="en-US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615" name="TextBox 6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55" name="图片占位符 2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41615" y="1170368"/>
            <a:ext cx="3011170" cy="4504564"/>
          </a:xfrm>
          <a:prstGeom prst="rect"/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Rectangle 4"/>
          <p:cNvSpPr/>
          <p:nvPr/>
        </p:nvSpPr>
        <p:spPr>
          <a:xfrm>
            <a:off x="10638972" y="427707"/>
            <a:ext cx="1161142" cy="1191221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19" name="TextBox 5"/>
          <p:cNvSpPr txBox="1"/>
          <p:nvPr/>
        </p:nvSpPr>
        <p:spPr>
          <a:xfrm>
            <a:off x="5181597" y="1374302"/>
            <a:ext cx="5718631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About </a:t>
            </a:r>
            <a:r>
              <a:rPr dirty="0" sz="6000" lang="en-US" smtClean="0">
                <a:solidFill>
                  <a:srgbClr val="504D36"/>
                </a:solidFill>
                <a:latin typeface="Perpetua" panose="02020502060401020303" pitchFamily="50" charset="0"/>
                <a:ea typeface="Roboto Medium" panose="02000000000000000000" pitchFamily="2" charset="0"/>
              </a:rPr>
              <a:t>Website</a:t>
            </a:r>
            <a:endParaRPr dirty="0" sz="6000" lang="en-US">
              <a:solidFill>
                <a:srgbClr val="504D36"/>
              </a:solidFill>
              <a:latin typeface="Perpetua" panose="02020502060401020303" pitchFamily="50" charset="0"/>
              <a:ea typeface="Roboto Medium" panose="02000000000000000000" pitchFamily="2" charset="0"/>
            </a:endParaRPr>
          </a:p>
        </p:txBody>
      </p:sp>
      <p:sp>
        <p:nvSpPr>
          <p:cNvPr id="1048620" name="TextBox 6"/>
          <p:cNvSpPr txBox="1"/>
          <p:nvPr/>
        </p:nvSpPr>
        <p:spPr>
          <a:xfrm>
            <a:off x="5181598" y="2413618"/>
            <a:ext cx="5457374" cy="28854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Donec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leo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erat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sagittis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tortor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fermentum. Vestibulum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tristique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augue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mi porta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Pellentesque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accumsan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vulputate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Morbi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metus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iaculis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malesuada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dapibus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Quisque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dignissim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vulputate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Maecenas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iaculis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vitae ligula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eget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ultrices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Duis pulvinar, nisi vitae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nunc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ante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faucibus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arcu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posuere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metus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diam.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Pellentesque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lectus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eros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fringilla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sodales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In in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massa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sem.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Nullam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auctor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efficitur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cursus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purus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vel,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mattis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Phasellus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sed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nunc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nec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dolor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non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libero.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621" name="TextBox 7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56" name="图片占位符 8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2172" y="611"/>
            <a:ext cx="3121932" cy="3249979"/>
          </a:xfrm>
        </p:spPr>
      </p:pic>
      <p:pic>
        <p:nvPicPr>
          <p:cNvPr id="2097157" name="图片占位符 10"/>
          <p:cNvPicPr>
            <a:picLocks noChangeAspect="1" noGrp="1"/>
          </p:cNvPicPr>
          <p:nvPr>
            <p:ph type="pic" sz="quarter" idx="11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93985" y="3439886"/>
            <a:ext cx="3118720" cy="2722789"/>
          </a:xfrm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占位符 25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752643" y="2685142"/>
            <a:ext cx="4985911" cy="3664858"/>
          </a:xfrm>
        </p:spPr>
      </p:pic>
      <p:sp>
        <p:nvSpPr>
          <p:cNvPr id="1048624" name="Rectangle 3"/>
          <p:cNvSpPr/>
          <p:nvPr/>
        </p:nvSpPr>
        <p:spPr>
          <a:xfrm>
            <a:off x="6086281" y="453258"/>
            <a:ext cx="3661876" cy="3016956"/>
          </a:xfrm>
          <a:prstGeom prst="rect"/>
          <a:solidFill>
            <a:srgbClr val="B5B19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25" name="TextBox 4"/>
          <p:cNvSpPr txBox="1"/>
          <p:nvPr/>
        </p:nvSpPr>
        <p:spPr>
          <a:xfrm>
            <a:off x="1352548" y="1877477"/>
            <a:ext cx="5382081" cy="18948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 smtClean="0">
                <a:solidFill>
                  <a:srgbClr val="504D36"/>
                </a:solidFill>
                <a:latin typeface="Perpetua" panose="02020502060401020303" pitchFamily="50" charset="0"/>
              </a:rPr>
              <a:t>Website </a:t>
            </a:r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Minimalist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626" name="TextBox 5"/>
          <p:cNvSpPr txBox="1"/>
          <p:nvPr/>
        </p:nvSpPr>
        <p:spPr>
          <a:xfrm>
            <a:off x="1352549" y="3829411"/>
            <a:ext cx="3657601" cy="853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92" name="Group 12"/>
          <p:cNvGrpSpPr/>
          <p:nvPr/>
        </p:nvGrpSpPr>
        <p:grpSpPr>
          <a:xfrm>
            <a:off x="9877649" y="1509504"/>
            <a:ext cx="1842242" cy="1907330"/>
            <a:chOff x="3720893" y="4220924"/>
            <a:chExt cx="1548395" cy="1603102"/>
          </a:xfrm>
        </p:grpSpPr>
        <p:grpSp>
          <p:nvGrpSpPr>
            <p:cNvPr id="93" name="Group 13"/>
            <p:cNvGrpSpPr/>
            <p:nvPr/>
          </p:nvGrpSpPr>
          <p:grpSpPr>
            <a:xfrm>
              <a:off x="3754237" y="4220924"/>
              <a:ext cx="1417188" cy="1603102"/>
              <a:chOff x="4026315" y="1711565"/>
              <a:chExt cx="2031903" cy="2298459"/>
            </a:xfrm>
          </p:grpSpPr>
          <p:sp>
            <p:nvSpPr>
              <p:cNvPr id="1048627" name="Rectangle 15"/>
              <p:cNvSpPr/>
              <p:nvPr/>
            </p:nvSpPr>
            <p:spPr>
              <a:xfrm>
                <a:off x="4026315" y="1768633"/>
                <a:ext cx="2031903" cy="2241391"/>
              </a:xfrm>
              <a:prstGeom prst="rect"/>
              <a:solidFill>
                <a:schemeClr val="bg2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8628" name="Rectangle 16"/>
              <p:cNvSpPr/>
              <p:nvPr/>
            </p:nvSpPr>
            <p:spPr>
              <a:xfrm>
                <a:off x="4171357" y="1920240"/>
                <a:ext cx="1741822" cy="1403063"/>
              </a:xfrm>
              <a:prstGeom prst="rect"/>
              <a:solidFill>
                <a:srgbClr val="504D3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8629" name="Oval 17"/>
              <p:cNvSpPr/>
              <p:nvPr/>
            </p:nvSpPr>
            <p:spPr>
              <a:xfrm>
                <a:off x="4900195" y="1711565"/>
                <a:ext cx="303212" cy="303212"/>
              </a:xfrm>
              <a:prstGeom prst="ellipse"/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dir="t" rig="threeP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48630" name="TextBox 14"/>
            <p:cNvSpPr txBox="1"/>
            <p:nvPr/>
          </p:nvSpPr>
          <p:spPr>
            <a:xfrm>
              <a:off x="3720893" y="5451819"/>
              <a:ext cx="1548395" cy="255451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lnSpc>
                  <a:spcPct val="150000"/>
                </a:lnSpc>
              </a:pPr>
              <a:r>
                <a:rPr b="1" dirty="0" sz="1000" lang="en-US" spc="300">
                  <a:solidFill>
                    <a:srgbClr val="504D36"/>
                  </a:solidFill>
                  <a:latin typeface="Perpetua" panose="02020502060401020303" pitchFamily="50" charset="0"/>
                </a:rPr>
                <a:t>Minimalist</a:t>
              </a:r>
              <a:endParaRPr b="1" dirty="0" sz="1000" lang="en-US" spc="300">
                <a:solidFill>
                  <a:srgbClr val="504D36"/>
                </a:solidFill>
                <a:latin typeface="Perpetua" panose="02020502060401020303" pitchFamily="50" charset="0"/>
              </a:endParaRPr>
            </a:p>
          </p:txBody>
        </p:sp>
      </p:grpSp>
      <p:sp>
        <p:nvSpPr>
          <p:cNvPr id="1048631" name="TextBox 18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grpSp>
        <p:nvGrpSpPr>
          <p:cNvPr id="94" name="Group 19"/>
          <p:cNvGrpSpPr/>
          <p:nvPr/>
        </p:nvGrpSpPr>
        <p:grpSpPr>
          <a:xfrm rot="5400000">
            <a:off x="5552541" y="4870396"/>
            <a:ext cx="1345066" cy="277587"/>
            <a:chOff x="2163536" y="965198"/>
            <a:chExt cx="1345066" cy="277587"/>
          </a:xfrm>
        </p:grpSpPr>
        <p:sp>
          <p:nvSpPr>
            <p:cNvPr id="1048632" name="Oval 20"/>
            <p:cNvSpPr/>
            <p:nvPr/>
          </p:nvSpPr>
          <p:spPr>
            <a:xfrm>
              <a:off x="2163536" y="965200"/>
              <a:ext cx="277585" cy="277585"/>
            </a:xfrm>
            <a:prstGeom prst="ellipse"/>
            <a:solidFill>
              <a:srgbClr val="504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33" name="Oval 21"/>
            <p:cNvSpPr/>
            <p:nvPr/>
          </p:nvSpPr>
          <p:spPr>
            <a:xfrm>
              <a:off x="2514601" y="965199"/>
              <a:ext cx="277585" cy="277585"/>
            </a:xfrm>
            <a:prstGeom prst="ellipse"/>
            <a:solidFill>
              <a:srgbClr val="B5B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34" name="Oval 22"/>
            <p:cNvSpPr/>
            <p:nvPr/>
          </p:nvSpPr>
          <p:spPr>
            <a:xfrm>
              <a:off x="2881994" y="965200"/>
              <a:ext cx="277585" cy="277585"/>
            </a:xfrm>
            <a:prstGeom prst="ellipse"/>
            <a:solidFill>
              <a:srgbClr val="CBB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35" name="Oval 24"/>
            <p:cNvSpPr/>
            <p:nvPr/>
          </p:nvSpPr>
          <p:spPr>
            <a:xfrm>
              <a:off x="3231017" y="965198"/>
              <a:ext cx="277585" cy="277585"/>
            </a:xfrm>
            <a:prstGeom prst="ellipse"/>
            <a:solidFill>
              <a:srgbClr val="D9CD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</p:grpSp>
      <p:pic>
        <p:nvPicPr>
          <p:cNvPr id="2097159" name="图片占位符 9"/>
          <p:cNvPicPr>
            <a:picLocks noChangeAspect="1" noGrp="1"/>
          </p:cNvPicPr>
          <p:nvPr>
            <p:ph type="pic" sz="quarter" idx="11"/>
          </p:nvPr>
        </p:nvPicPr>
        <p:blipFill>
          <a:blip xmlns:r="http://schemas.openxmlformats.org/officeDocument/2006/relationships" r:embed="rId2" cstate="screen"/>
          <a:srcRect/>
          <a:stretch>
            <a:fillRect/>
          </a:stretch>
        </p:blipFill>
        <p:spPr/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Rectangle 5"/>
          <p:cNvSpPr/>
          <p:nvPr/>
        </p:nvSpPr>
        <p:spPr>
          <a:xfrm>
            <a:off x="632065" y="1003301"/>
            <a:ext cx="4701118" cy="4750707"/>
          </a:xfrm>
          <a:prstGeom prst="rect"/>
          <a:solidFill>
            <a:srgbClr val="B5B19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38" name="TextBox 7"/>
          <p:cNvSpPr txBox="1"/>
          <p:nvPr/>
        </p:nvSpPr>
        <p:spPr>
          <a:xfrm>
            <a:off x="6348772" y="2271328"/>
            <a:ext cx="5442758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Our Vision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639" name="TextBox 8"/>
          <p:cNvSpPr txBox="1"/>
          <p:nvPr/>
        </p:nvSpPr>
        <p:spPr>
          <a:xfrm>
            <a:off x="6348772" y="3217980"/>
            <a:ext cx="4501673" cy="1107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Donec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ornare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leo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erat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sagittis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luctus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tortor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fermentum. Vestibulum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640" name="Rectangle 26"/>
          <p:cNvSpPr/>
          <p:nvPr/>
        </p:nvSpPr>
        <p:spPr>
          <a:xfrm>
            <a:off x="11667671" y="0"/>
            <a:ext cx="580571" cy="6857999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41" name="TextBox 12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60" name="图片占位符 3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 cstate="screen"/>
          <a:srcRect/>
          <a:stretch>
            <a:fillRect/>
          </a:stretch>
        </p:blipFill>
        <p:spPr/>
      </p:pic>
      <p:grpSp>
        <p:nvGrpSpPr>
          <p:cNvPr id="97" name="Group 4"/>
          <p:cNvGrpSpPr/>
          <p:nvPr/>
        </p:nvGrpSpPr>
        <p:grpSpPr>
          <a:xfrm>
            <a:off x="4446852" y="1356038"/>
            <a:ext cx="1417188" cy="1584285"/>
            <a:chOff x="4368232" y="4204981"/>
            <a:chExt cx="1417188" cy="1584285"/>
          </a:xfrm>
        </p:grpSpPr>
        <p:grpSp>
          <p:nvGrpSpPr>
            <p:cNvPr id="98" name="Group 16"/>
            <p:cNvGrpSpPr/>
            <p:nvPr/>
          </p:nvGrpSpPr>
          <p:grpSpPr>
            <a:xfrm>
              <a:off x="4368232" y="4204981"/>
              <a:ext cx="1417188" cy="1584285"/>
              <a:chOff x="4026315" y="1738544"/>
              <a:chExt cx="2031903" cy="2271480"/>
            </a:xfrm>
          </p:grpSpPr>
          <p:sp>
            <p:nvSpPr>
              <p:cNvPr id="1048642" name="Rectangle 18"/>
              <p:cNvSpPr/>
              <p:nvPr/>
            </p:nvSpPr>
            <p:spPr>
              <a:xfrm>
                <a:off x="4026315" y="1768633"/>
                <a:ext cx="2031903" cy="2241391"/>
              </a:xfrm>
              <a:prstGeom prst="rect"/>
              <a:solidFill>
                <a:schemeClr val="bg2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8643" name="Rectangle 19"/>
              <p:cNvSpPr/>
              <p:nvPr/>
            </p:nvSpPr>
            <p:spPr>
              <a:xfrm>
                <a:off x="4171357" y="1920240"/>
                <a:ext cx="1741822" cy="1922969"/>
              </a:xfrm>
              <a:prstGeom prst="rect"/>
              <a:solidFill>
                <a:srgbClr val="504D3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48644" name="Oval 20"/>
              <p:cNvSpPr/>
              <p:nvPr/>
            </p:nvSpPr>
            <p:spPr>
              <a:xfrm>
                <a:off x="4927175" y="1738544"/>
                <a:ext cx="249256" cy="249256"/>
              </a:xfrm>
              <a:prstGeom prst="ellipse"/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dir="t" rig="balanced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>
                <a:sp3d prstMaterial="matte"/>
              </a:bodyPr>
              <a:p>
                <a:pPr algn="ctr"/>
                <a:endParaRPr lang="en-US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48645" name="TextBox 15"/>
            <p:cNvSpPr txBox="1"/>
            <p:nvPr/>
          </p:nvSpPr>
          <p:spPr>
            <a:xfrm>
              <a:off x="4558388" y="4802258"/>
              <a:ext cx="1125872" cy="3962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dirty="0" sz="2000" lang="en-US" spc="300" smtClean="0">
                  <a:solidFill>
                    <a:srgbClr val="E5DDCD"/>
                  </a:solidFill>
                  <a:latin typeface="Perpetua" panose="02020502060401020303" pitchFamily="50" charset="0"/>
                  <a:ea typeface="Roboto Medium" panose="02000000000000000000" pitchFamily="2" charset="0"/>
                </a:rPr>
                <a:t>Website</a:t>
              </a:r>
              <a:endParaRPr dirty="0" sz="2000" lang="en-US" spc="300">
                <a:solidFill>
                  <a:srgbClr val="E5DDCD"/>
                </a:solidFill>
                <a:latin typeface="Perpetua" panose="02020502060401020303" pitchFamily="50" charset="0"/>
                <a:ea typeface="Roboto Medium" panose="02000000000000000000" pitchFamily="2" charset="0"/>
              </a:endParaRPr>
            </a:p>
          </p:txBody>
        </p:sp>
      </p:grp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Rectangle 22"/>
          <p:cNvSpPr/>
          <p:nvPr/>
        </p:nvSpPr>
        <p:spPr>
          <a:xfrm>
            <a:off x="5715000" y="0"/>
            <a:ext cx="6533243" cy="6857999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49" name="TextBox 3"/>
          <p:cNvSpPr txBox="1"/>
          <p:nvPr/>
        </p:nvSpPr>
        <p:spPr>
          <a:xfrm>
            <a:off x="999652" y="1357221"/>
            <a:ext cx="4899878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Our Mission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650" name="TextBox 4"/>
          <p:cNvSpPr txBox="1"/>
          <p:nvPr/>
        </p:nvSpPr>
        <p:spPr>
          <a:xfrm>
            <a:off x="1123002" y="2690519"/>
            <a:ext cx="3782827" cy="853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651" name="TextBox 5"/>
          <p:cNvSpPr txBox="1"/>
          <p:nvPr/>
        </p:nvSpPr>
        <p:spPr>
          <a:xfrm>
            <a:off x="1123002" y="3713881"/>
            <a:ext cx="3782827" cy="853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652" name="TextBox 6"/>
          <p:cNvSpPr txBox="1"/>
          <p:nvPr/>
        </p:nvSpPr>
        <p:spPr>
          <a:xfrm>
            <a:off x="1123002" y="4792456"/>
            <a:ext cx="3782827" cy="853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653" name="TextBox 8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61" name="图片占位符 15"/>
          <p:cNvPicPr>
            <a:picLocks noChangeAspect="1" noGrp="1"/>
          </p:cNvPicPr>
          <p:nvPr>
            <p:ph type="pic" sz="quarter" idx="1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478707" y="598145"/>
            <a:ext cx="1712976" cy="5638800"/>
          </a:xfrm>
        </p:spPr>
      </p:pic>
      <p:pic>
        <p:nvPicPr>
          <p:cNvPr id="2097162" name="图片占位符 2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326202" y="640080"/>
            <a:ext cx="3725516" cy="5591810"/>
          </a:xfrm>
          <a:prstGeom prst="rect"/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16"/>
          <p:cNvSpPr/>
          <p:nvPr/>
        </p:nvSpPr>
        <p:spPr>
          <a:xfrm>
            <a:off x="419100" y="612798"/>
            <a:ext cx="4982028" cy="5572101"/>
          </a:xfrm>
          <a:prstGeom prst="rect"/>
          <a:solidFill>
            <a:srgbClr val="B5B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56" name="TextBox 8"/>
          <p:cNvSpPr txBox="1"/>
          <p:nvPr/>
        </p:nvSpPr>
        <p:spPr>
          <a:xfrm>
            <a:off x="6613027" y="1279712"/>
            <a:ext cx="5451973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>
                <a:solidFill>
                  <a:srgbClr val="504D36"/>
                </a:solidFill>
                <a:latin typeface="Perpetua" panose="02020502060401020303" pitchFamily="50" charset="0"/>
              </a:rPr>
              <a:t>Our Goals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657" name="TextBox 9"/>
          <p:cNvSpPr txBox="1"/>
          <p:nvPr/>
        </p:nvSpPr>
        <p:spPr>
          <a:xfrm>
            <a:off x="7315055" y="2360683"/>
            <a:ext cx="3541632" cy="853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658" name="TextBox 11"/>
          <p:cNvSpPr txBox="1"/>
          <p:nvPr/>
        </p:nvSpPr>
        <p:spPr>
          <a:xfrm>
            <a:off x="7315055" y="3571297"/>
            <a:ext cx="3541632" cy="853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659" name="TextBox 13"/>
          <p:cNvSpPr txBox="1"/>
          <p:nvPr/>
        </p:nvSpPr>
        <p:spPr>
          <a:xfrm>
            <a:off x="7315055" y="4781911"/>
            <a:ext cx="3541632" cy="853439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</a:pP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Etiam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gravida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condimentum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Nunc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turpis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dirty="0" sz="1000" lang="en-US" err="1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dirty="0" sz="1000" lang="en-US">
                <a:solidFill>
                  <a:srgbClr val="504D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pulvinar. </a:t>
            </a:r>
            <a:endParaRPr dirty="0" sz="1000" lang="en-US">
              <a:solidFill>
                <a:srgbClr val="504D3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8660" name="Freeform 189"/>
          <p:cNvSpPr>
            <a:spLocks noChangeArrowheads="1"/>
          </p:cNvSpPr>
          <p:nvPr/>
        </p:nvSpPr>
        <p:spPr bwMode="auto">
          <a:xfrm>
            <a:off x="6705447" y="4932831"/>
            <a:ext cx="399906" cy="389950"/>
          </a:xfrm>
          <a:custGeom>
            <a:avLst/>
            <a:gdLst>
              <a:gd name="T0" fmla="*/ 324 w 634"/>
              <a:gd name="T1" fmla="*/ 236 h 619"/>
              <a:gd name="T2" fmla="*/ 324 w 634"/>
              <a:gd name="T3" fmla="*/ 236 h 619"/>
              <a:gd name="T4" fmla="*/ 280 w 634"/>
              <a:gd name="T5" fmla="*/ 265 h 619"/>
              <a:gd name="T6" fmla="*/ 324 w 634"/>
              <a:gd name="T7" fmla="*/ 309 h 619"/>
              <a:gd name="T8" fmla="*/ 354 w 634"/>
              <a:gd name="T9" fmla="*/ 265 h 619"/>
              <a:gd name="T10" fmla="*/ 324 w 634"/>
              <a:gd name="T11" fmla="*/ 236 h 619"/>
              <a:gd name="T12" fmla="*/ 162 w 634"/>
              <a:gd name="T13" fmla="*/ 236 h 619"/>
              <a:gd name="T14" fmla="*/ 162 w 634"/>
              <a:gd name="T15" fmla="*/ 236 h 619"/>
              <a:gd name="T16" fmla="*/ 118 w 634"/>
              <a:gd name="T17" fmla="*/ 265 h 619"/>
              <a:gd name="T18" fmla="*/ 162 w 634"/>
              <a:gd name="T19" fmla="*/ 309 h 619"/>
              <a:gd name="T20" fmla="*/ 207 w 634"/>
              <a:gd name="T21" fmla="*/ 265 h 619"/>
              <a:gd name="T22" fmla="*/ 162 w 634"/>
              <a:gd name="T23" fmla="*/ 236 h 619"/>
              <a:gd name="T24" fmla="*/ 324 w 634"/>
              <a:gd name="T25" fmla="*/ 0 h 619"/>
              <a:gd name="T26" fmla="*/ 324 w 634"/>
              <a:gd name="T27" fmla="*/ 0 h 619"/>
              <a:gd name="T28" fmla="*/ 0 w 634"/>
              <a:gd name="T29" fmla="*/ 265 h 619"/>
              <a:gd name="T30" fmla="*/ 118 w 634"/>
              <a:gd name="T31" fmla="*/ 486 h 619"/>
              <a:gd name="T32" fmla="*/ 118 w 634"/>
              <a:gd name="T33" fmla="*/ 618 h 619"/>
              <a:gd name="T34" fmla="*/ 265 w 634"/>
              <a:gd name="T35" fmla="*/ 545 h 619"/>
              <a:gd name="T36" fmla="*/ 324 w 634"/>
              <a:gd name="T37" fmla="*/ 545 h 619"/>
              <a:gd name="T38" fmla="*/ 633 w 634"/>
              <a:gd name="T39" fmla="*/ 265 h 619"/>
              <a:gd name="T40" fmla="*/ 324 w 634"/>
              <a:gd name="T41" fmla="*/ 0 h 619"/>
              <a:gd name="T42" fmla="*/ 324 w 634"/>
              <a:gd name="T43" fmla="*/ 501 h 619"/>
              <a:gd name="T44" fmla="*/ 324 w 634"/>
              <a:gd name="T45" fmla="*/ 501 h 619"/>
              <a:gd name="T46" fmla="*/ 251 w 634"/>
              <a:gd name="T47" fmla="*/ 501 h 619"/>
              <a:gd name="T48" fmla="*/ 162 w 634"/>
              <a:gd name="T49" fmla="*/ 560 h 619"/>
              <a:gd name="T50" fmla="*/ 162 w 634"/>
              <a:gd name="T51" fmla="*/ 457 h 619"/>
              <a:gd name="T52" fmla="*/ 44 w 634"/>
              <a:gd name="T53" fmla="*/ 265 h 619"/>
              <a:gd name="T54" fmla="*/ 324 w 634"/>
              <a:gd name="T55" fmla="*/ 30 h 619"/>
              <a:gd name="T56" fmla="*/ 589 w 634"/>
              <a:gd name="T57" fmla="*/ 265 h 619"/>
              <a:gd name="T58" fmla="*/ 324 w 634"/>
              <a:gd name="T59" fmla="*/ 501 h 619"/>
              <a:gd name="T60" fmla="*/ 471 w 634"/>
              <a:gd name="T61" fmla="*/ 236 h 619"/>
              <a:gd name="T62" fmla="*/ 471 w 634"/>
              <a:gd name="T63" fmla="*/ 236 h 619"/>
              <a:gd name="T64" fmla="*/ 442 w 634"/>
              <a:gd name="T65" fmla="*/ 265 h 619"/>
              <a:gd name="T66" fmla="*/ 471 w 634"/>
              <a:gd name="T67" fmla="*/ 309 h 619"/>
              <a:gd name="T68" fmla="*/ 516 w 634"/>
              <a:gd name="T69" fmla="*/ 265 h 619"/>
              <a:gd name="T70" fmla="*/ 471 w 634"/>
              <a:gd name="T71" fmla="*/ 236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4" h="619">
                <a:moveTo>
                  <a:pt x="324" y="236"/>
                </a:moveTo>
                <a:lnTo>
                  <a:pt x="324" y="236"/>
                </a:lnTo>
                <a:cubicBezTo>
                  <a:pt x="295" y="236"/>
                  <a:pt x="280" y="251"/>
                  <a:pt x="280" y="265"/>
                </a:cubicBezTo>
                <a:cubicBezTo>
                  <a:pt x="280" y="295"/>
                  <a:pt x="295" y="309"/>
                  <a:pt x="324" y="309"/>
                </a:cubicBezTo>
                <a:cubicBezTo>
                  <a:pt x="339" y="309"/>
                  <a:pt x="354" y="295"/>
                  <a:pt x="354" y="265"/>
                </a:cubicBezTo>
                <a:cubicBezTo>
                  <a:pt x="354" y="251"/>
                  <a:pt x="339" y="236"/>
                  <a:pt x="324" y="236"/>
                </a:cubicBezTo>
                <a:close/>
                <a:moveTo>
                  <a:pt x="162" y="236"/>
                </a:moveTo>
                <a:lnTo>
                  <a:pt x="162" y="236"/>
                </a:lnTo>
                <a:cubicBezTo>
                  <a:pt x="148" y="236"/>
                  <a:pt x="118" y="251"/>
                  <a:pt x="118" y="265"/>
                </a:cubicBezTo>
                <a:cubicBezTo>
                  <a:pt x="118" y="295"/>
                  <a:pt x="148" y="309"/>
                  <a:pt x="162" y="309"/>
                </a:cubicBezTo>
                <a:cubicBezTo>
                  <a:pt x="177" y="309"/>
                  <a:pt x="207" y="295"/>
                  <a:pt x="207" y="265"/>
                </a:cubicBezTo>
                <a:cubicBezTo>
                  <a:pt x="207" y="251"/>
                  <a:pt x="177" y="236"/>
                  <a:pt x="162" y="236"/>
                </a:cubicBez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65" y="545"/>
                  <a:pt x="265" y="545"/>
                  <a:pt x="265" y="545"/>
                </a:cubicBezTo>
                <a:cubicBezTo>
                  <a:pt x="280" y="545"/>
                  <a:pt x="295" y="545"/>
                  <a:pt x="324" y="545"/>
                </a:cubicBezTo>
                <a:cubicBezTo>
                  <a:pt x="486" y="545"/>
                  <a:pt x="633" y="427"/>
                  <a:pt x="633" y="265"/>
                </a:cubicBezTo>
                <a:cubicBezTo>
                  <a:pt x="633" y="118"/>
                  <a:pt x="486" y="0"/>
                  <a:pt x="324" y="0"/>
                </a:cubicBezTo>
                <a:close/>
                <a:moveTo>
                  <a:pt x="324" y="501"/>
                </a:moveTo>
                <a:lnTo>
                  <a:pt x="324" y="501"/>
                </a:lnTo>
                <a:cubicBezTo>
                  <a:pt x="295" y="501"/>
                  <a:pt x="280" y="501"/>
                  <a:pt x="251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9" y="427"/>
                  <a:pt x="44" y="354"/>
                  <a:pt x="44" y="265"/>
                </a:cubicBezTo>
                <a:cubicBezTo>
                  <a:pt x="44" y="133"/>
                  <a:pt x="162" y="30"/>
                  <a:pt x="324" y="30"/>
                </a:cubicBezTo>
                <a:cubicBezTo>
                  <a:pt x="471" y="30"/>
                  <a:pt x="589" y="133"/>
                  <a:pt x="589" y="265"/>
                </a:cubicBezTo>
                <a:cubicBezTo>
                  <a:pt x="589" y="398"/>
                  <a:pt x="471" y="501"/>
                  <a:pt x="324" y="501"/>
                </a:cubicBezTo>
                <a:close/>
                <a:moveTo>
                  <a:pt x="471" y="236"/>
                </a:moveTo>
                <a:lnTo>
                  <a:pt x="471" y="236"/>
                </a:lnTo>
                <a:cubicBezTo>
                  <a:pt x="457" y="236"/>
                  <a:pt x="442" y="251"/>
                  <a:pt x="442" y="265"/>
                </a:cubicBezTo>
                <a:cubicBezTo>
                  <a:pt x="442" y="295"/>
                  <a:pt x="457" y="309"/>
                  <a:pt x="471" y="309"/>
                </a:cubicBezTo>
                <a:cubicBezTo>
                  <a:pt x="501" y="309"/>
                  <a:pt x="516" y="295"/>
                  <a:pt x="516" y="265"/>
                </a:cubicBezTo>
                <a:cubicBezTo>
                  <a:pt x="516" y="251"/>
                  <a:pt x="501" y="236"/>
                  <a:pt x="471" y="236"/>
                </a:cubicBezTo>
                <a:close/>
              </a:path>
            </a:pathLst>
          </a:custGeom>
          <a:solidFill>
            <a:srgbClr val="504D36"/>
          </a:solidFill>
          <a:ln>
            <a:solidFill>
              <a:srgbClr val="504D36"/>
            </a:solidFill>
          </a:ln>
          <a:effectLst/>
        </p:spPr>
        <p:txBody>
          <a:bodyPr anchor="ctr" bIns="45716" lIns="91431" rIns="91431" tIns="45716" wrap="none"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48661" name="Freeform 190"/>
          <p:cNvSpPr>
            <a:spLocks noChangeArrowheads="1"/>
          </p:cNvSpPr>
          <p:nvPr/>
        </p:nvSpPr>
        <p:spPr bwMode="auto">
          <a:xfrm>
            <a:off x="6705448" y="3722813"/>
            <a:ext cx="399906" cy="389948"/>
          </a:xfrm>
          <a:custGeom>
            <a:avLst/>
            <a:gdLst>
              <a:gd name="T0" fmla="*/ 412 w 634"/>
              <a:gd name="T1" fmla="*/ 324 h 619"/>
              <a:gd name="T2" fmla="*/ 412 w 634"/>
              <a:gd name="T3" fmla="*/ 324 h 619"/>
              <a:gd name="T4" fmla="*/ 220 w 634"/>
              <a:gd name="T5" fmla="*/ 324 h 619"/>
              <a:gd name="T6" fmla="*/ 191 w 634"/>
              <a:gd name="T7" fmla="*/ 354 h 619"/>
              <a:gd name="T8" fmla="*/ 220 w 634"/>
              <a:gd name="T9" fmla="*/ 368 h 619"/>
              <a:gd name="T10" fmla="*/ 412 w 634"/>
              <a:gd name="T11" fmla="*/ 368 h 619"/>
              <a:gd name="T12" fmla="*/ 426 w 634"/>
              <a:gd name="T13" fmla="*/ 354 h 619"/>
              <a:gd name="T14" fmla="*/ 412 w 634"/>
              <a:gd name="T15" fmla="*/ 324 h 619"/>
              <a:gd name="T16" fmla="*/ 456 w 634"/>
              <a:gd name="T17" fmla="*/ 206 h 619"/>
              <a:gd name="T18" fmla="*/ 456 w 634"/>
              <a:gd name="T19" fmla="*/ 206 h 619"/>
              <a:gd name="T20" fmla="*/ 176 w 634"/>
              <a:gd name="T21" fmla="*/ 206 h 619"/>
              <a:gd name="T22" fmla="*/ 162 w 634"/>
              <a:gd name="T23" fmla="*/ 236 h 619"/>
              <a:gd name="T24" fmla="*/ 176 w 634"/>
              <a:gd name="T25" fmla="*/ 251 h 619"/>
              <a:gd name="T26" fmla="*/ 456 w 634"/>
              <a:gd name="T27" fmla="*/ 251 h 619"/>
              <a:gd name="T28" fmla="*/ 471 w 634"/>
              <a:gd name="T29" fmla="*/ 236 h 619"/>
              <a:gd name="T30" fmla="*/ 456 w 634"/>
              <a:gd name="T31" fmla="*/ 206 h 619"/>
              <a:gd name="T32" fmla="*/ 309 w 634"/>
              <a:gd name="T33" fmla="*/ 0 h 619"/>
              <a:gd name="T34" fmla="*/ 309 w 634"/>
              <a:gd name="T35" fmla="*/ 0 h 619"/>
              <a:gd name="T36" fmla="*/ 0 w 634"/>
              <a:gd name="T37" fmla="*/ 265 h 619"/>
              <a:gd name="T38" fmla="*/ 117 w 634"/>
              <a:gd name="T39" fmla="*/ 486 h 619"/>
              <a:gd name="T40" fmla="*/ 117 w 634"/>
              <a:gd name="T41" fmla="*/ 618 h 619"/>
              <a:gd name="T42" fmla="*/ 250 w 634"/>
              <a:gd name="T43" fmla="*/ 545 h 619"/>
              <a:gd name="T44" fmla="*/ 309 w 634"/>
              <a:gd name="T45" fmla="*/ 545 h 619"/>
              <a:gd name="T46" fmla="*/ 633 w 634"/>
              <a:gd name="T47" fmla="*/ 265 h 619"/>
              <a:gd name="T48" fmla="*/ 309 w 634"/>
              <a:gd name="T49" fmla="*/ 0 h 619"/>
              <a:gd name="T50" fmla="*/ 309 w 634"/>
              <a:gd name="T51" fmla="*/ 501 h 619"/>
              <a:gd name="T52" fmla="*/ 309 w 634"/>
              <a:gd name="T53" fmla="*/ 501 h 619"/>
              <a:gd name="T54" fmla="*/ 250 w 634"/>
              <a:gd name="T55" fmla="*/ 501 h 619"/>
              <a:gd name="T56" fmla="*/ 162 w 634"/>
              <a:gd name="T57" fmla="*/ 560 h 619"/>
              <a:gd name="T58" fmla="*/ 162 w 634"/>
              <a:gd name="T59" fmla="*/ 457 h 619"/>
              <a:gd name="T60" fmla="*/ 44 w 634"/>
              <a:gd name="T61" fmla="*/ 265 h 619"/>
              <a:gd name="T62" fmla="*/ 309 w 634"/>
              <a:gd name="T63" fmla="*/ 30 h 619"/>
              <a:gd name="T64" fmla="*/ 588 w 634"/>
              <a:gd name="T65" fmla="*/ 265 h 619"/>
              <a:gd name="T66" fmla="*/ 309 w 634"/>
              <a:gd name="T67" fmla="*/ 50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4" h="619">
                <a:moveTo>
                  <a:pt x="412" y="324"/>
                </a:moveTo>
                <a:lnTo>
                  <a:pt x="412" y="324"/>
                </a:lnTo>
                <a:cubicBezTo>
                  <a:pt x="220" y="324"/>
                  <a:pt x="220" y="324"/>
                  <a:pt x="220" y="324"/>
                </a:cubicBezTo>
                <a:cubicBezTo>
                  <a:pt x="206" y="324"/>
                  <a:pt x="191" y="339"/>
                  <a:pt x="191" y="354"/>
                </a:cubicBezTo>
                <a:cubicBezTo>
                  <a:pt x="191" y="354"/>
                  <a:pt x="206" y="368"/>
                  <a:pt x="220" y="368"/>
                </a:cubicBezTo>
                <a:cubicBezTo>
                  <a:pt x="412" y="368"/>
                  <a:pt x="412" y="368"/>
                  <a:pt x="412" y="368"/>
                </a:cubicBezTo>
                <a:cubicBezTo>
                  <a:pt x="426" y="368"/>
                  <a:pt x="426" y="354"/>
                  <a:pt x="426" y="354"/>
                </a:cubicBezTo>
                <a:cubicBezTo>
                  <a:pt x="426" y="339"/>
                  <a:pt x="426" y="324"/>
                  <a:pt x="412" y="324"/>
                </a:cubicBezTo>
                <a:close/>
                <a:moveTo>
                  <a:pt x="456" y="206"/>
                </a:moveTo>
                <a:lnTo>
                  <a:pt x="456" y="206"/>
                </a:lnTo>
                <a:cubicBezTo>
                  <a:pt x="176" y="206"/>
                  <a:pt x="176" y="206"/>
                  <a:pt x="176" y="206"/>
                </a:cubicBezTo>
                <a:cubicBezTo>
                  <a:pt x="162" y="206"/>
                  <a:pt x="162" y="221"/>
                  <a:pt x="162" y="236"/>
                </a:cubicBezTo>
                <a:cubicBezTo>
                  <a:pt x="162" y="236"/>
                  <a:pt x="162" y="251"/>
                  <a:pt x="176" y="251"/>
                </a:cubicBezTo>
                <a:cubicBezTo>
                  <a:pt x="456" y="251"/>
                  <a:pt x="456" y="251"/>
                  <a:pt x="456" y="251"/>
                </a:cubicBezTo>
                <a:lnTo>
                  <a:pt x="471" y="236"/>
                </a:lnTo>
                <a:cubicBezTo>
                  <a:pt x="471" y="221"/>
                  <a:pt x="456" y="206"/>
                  <a:pt x="456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54"/>
                  <a:pt x="44" y="427"/>
                  <a:pt x="117" y="4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79" y="545"/>
                  <a:pt x="294" y="545"/>
                  <a:pt x="309" y="545"/>
                </a:cubicBezTo>
                <a:cubicBezTo>
                  <a:pt x="485" y="545"/>
                  <a:pt x="633" y="427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94" y="501"/>
                  <a:pt x="265" y="501"/>
                  <a:pt x="250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8" y="427"/>
                  <a:pt x="44" y="354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98"/>
                  <a:pt x="471" y="501"/>
                  <a:pt x="309" y="501"/>
                </a:cubicBezTo>
                <a:close/>
              </a:path>
            </a:pathLst>
          </a:custGeom>
          <a:solidFill>
            <a:srgbClr val="504D36"/>
          </a:solidFill>
          <a:ln>
            <a:solidFill>
              <a:srgbClr val="504D36"/>
            </a:solidFill>
          </a:ln>
          <a:effectLst/>
        </p:spPr>
        <p:txBody>
          <a:bodyPr anchor="ctr" bIns="45716" lIns="91431" rIns="91431" tIns="45716" wrap="none"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48662" name="Freeform 191"/>
          <p:cNvSpPr>
            <a:spLocks noChangeArrowheads="1"/>
          </p:cNvSpPr>
          <p:nvPr/>
        </p:nvSpPr>
        <p:spPr bwMode="auto">
          <a:xfrm>
            <a:off x="6740027" y="2512795"/>
            <a:ext cx="388290" cy="389948"/>
          </a:xfrm>
          <a:custGeom>
            <a:avLst/>
            <a:gdLst>
              <a:gd name="T0" fmla="*/ 309 w 619"/>
              <a:gd name="T1" fmla="*/ 0 h 619"/>
              <a:gd name="T2" fmla="*/ 309 w 619"/>
              <a:gd name="T3" fmla="*/ 0 h 619"/>
              <a:gd name="T4" fmla="*/ 0 w 619"/>
              <a:gd name="T5" fmla="*/ 265 h 619"/>
              <a:gd name="T6" fmla="*/ 118 w 619"/>
              <a:gd name="T7" fmla="*/ 486 h 619"/>
              <a:gd name="T8" fmla="*/ 118 w 619"/>
              <a:gd name="T9" fmla="*/ 618 h 619"/>
              <a:gd name="T10" fmla="*/ 250 w 619"/>
              <a:gd name="T11" fmla="*/ 545 h 619"/>
              <a:gd name="T12" fmla="*/ 309 w 619"/>
              <a:gd name="T13" fmla="*/ 545 h 619"/>
              <a:gd name="T14" fmla="*/ 618 w 619"/>
              <a:gd name="T15" fmla="*/ 265 h 619"/>
              <a:gd name="T16" fmla="*/ 309 w 619"/>
              <a:gd name="T17" fmla="*/ 0 h 619"/>
              <a:gd name="T18" fmla="*/ 309 w 619"/>
              <a:gd name="T19" fmla="*/ 501 h 619"/>
              <a:gd name="T20" fmla="*/ 309 w 619"/>
              <a:gd name="T21" fmla="*/ 501 h 619"/>
              <a:gd name="T22" fmla="*/ 235 w 619"/>
              <a:gd name="T23" fmla="*/ 501 h 619"/>
              <a:gd name="T24" fmla="*/ 147 w 619"/>
              <a:gd name="T25" fmla="*/ 560 h 619"/>
              <a:gd name="T26" fmla="*/ 147 w 619"/>
              <a:gd name="T27" fmla="*/ 457 h 619"/>
              <a:gd name="T28" fmla="*/ 29 w 619"/>
              <a:gd name="T29" fmla="*/ 265 h 619"/>
              <a:gd name="T30" fmla="*/ 309 w 619"/>
              <a:gd name="T31" fmla="*/ 30 h 619"/>
              <a:gd name="T32" fmla="*/ 589 w 619"/>
              <a:gd name="T33" fmla="*/ 265 h 619"/>
              <a:gd name="T34" fmla="*/ 309 w 619"/>
              <a:gd name="T35" fmla="*/ 50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rgbClr val="504D36"/>
          </a:solidFill>
          <a:ln>
            <a:solidFill>
              <a:srgbClr val="504D36"/>
            </a:solidFill>
          </a:ln>
          <a:effectLst/>
        </p:spPr>
        <p:txBody>
          <a:bodyPr anchor="ctr" bIns="45716" lIns="91431" rIns="91431" tIns="45716" wrap="none"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48663" name="TextBox 31"/>
          <p:cNvSpPr txBox="1"/>
          <p:nvPr/>
        </p:nvSpPr>
        <p:spPr>
          <a:xfrm rot="5400000">
            <a:off x="-383332" y="2685849"/>
            <a:ext cx="2620527" cy="189484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pc="300" smtClean="0">
                <a:solidFill>
                  <a:srgbClr val="504D36"/>
                </a:solidFill>
                <a:latin typeface="Perpetua" panose="02020502060401020303" pitchFamily="50" charset="0"/>
              </a:rPr>
              <a:t>Website</a:t>
            </a:r>
            <a:endParaRPr dirty="0" sz="6000" lang="en-US" spc="300">
              <a:solidFill>
                <a:srgbClr val="504D36"/>
              </a:solidFill>
              <a:latin typeface="Perpetua" panose="02020502060401020303" pitchFamily="50" charset="0"/>
            </a:endParaRPr>
          </a:p>
        </p:txBody>
      </p:sp>
      <p:sp>
        <p:nvSpPr>
          <p:cNvPr id="1048664" name="TextBox 17"/>
          <p:cNvSpPr txBox="1"/>
          <p:nvPr/>
        </p:nvSpPr>
        <p:spPr>
          <a:xfrm>
            <a:off x="172498" y="6470589"/>
            <a:ext cx="4708493" cy="294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 spc="600">
                <a:solidFill>
                  <a:srgbClr val="504D36"/>
                </a:solidFill>
                <a:latin typeface="Roboto" panose="02000000000000000000"/>
                <a:ea typeface="Roboto" panose="02000000000000000000" pitchFamily="2" charset="0"/>
              </a:rPr>
              <a:t>Minimalist PowerPoint Template</a:t>
            </a:r>
            <a:endParaRPr dirty="0" sz="1100" lang="en-US" spc="600">
              <a:solidFill>
                <a:srgbClr val="504D36"/>
              </a:solidFill>
              <a:latin typeface="Roboto" panose="02000000000000000000"/>
              <a:ea typeface="Roboto" panose="02000000000000000000" pitchFamily="2" charset="0"/>
            </a:endParaRPr>
          </a:p>
        </p:txBody>
      </p:sp>
      <p:pic>
        <p:nvPicPr>
          <p:cNvPr id="2097163" name="图片占位符 2"/>
          <p:cNvPicPr>
            <a:picLocks noChangeAspect="1" noGrp="1"/>
          </p:cNvPicPr>
          <p:nvPr>
            <p:ph type="pic" sz="quarter" idx="10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01445" y="832132"/>
            <a:ext cx="3710940" cy="5081976"/>
          </a:xfrm>
          <a:prstGeom prst="rect"/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1_Office Theme">
  <a:themeElements>
    <a:clrScheme name="Office 主题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https://www.ypppt.com/</dc:title>
  <dc:creator>优品PPT</dc:creator>
  <cp:lastModifiedBy>嘴唇涂满阳光</cp:lastModifiedBy>
  <dcterms:created xsi:type="dcterms:W3CDTF">2020-03-01T12:12:00Z</dcterms:created>
  <dcterms:modified xsi:type="dcterms:W3CDTF">2022-04-14T09:00:00Z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7271332a3e1c42818c3bd1be1a032c09</vt:lpwstr>
  </property>
</Properties>
</file>